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/>
    <p:restoredTop sz="94658"/>
  </p:normalViewPr>
  <p:slideViewPr>
    <p:cSldViewPr snapToGrid="0">
      <p:cViewPr varScale="1">
        <p:scale>
          <a:sx n="91" d="100"/>
          <a:sy n="91" d="100"/>
        </p:scale>
        <p:origin x="192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hyperlink" Target="https://ipleak.net/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hyperlink" Target="https://ipleak.net/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49E5C-E133-44C5-8C7E-D5406BD4026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93BD71F-7A19-4C15-A9BC-ABC35E19A44B}">
      <dgm:prSet/>
      <dgm:spPr/>
      <dgm:t>
        <a:bodyPr/>
        <a:lstStyle/>
        <a:p>
          <a:r>
            <a:rPr lang="es-CO"/>
            <a:t>VPN: Red Privada Virtual, un “túnel cifrado” sobre internet.</a:t>
          </a:r>
          <a:endParaRPr lang="en-US"/>
        </a:p>
      </dgm:t>
    </dgm:pt>
    <dgm:pt modelId="{3F80BEE9-920E-4161-A522-724356B8F5D1}" type="parTrans" cxnId="{EE93D482-7A9E-41A1-B8E9-68D87B7E6F32}">
      <dgm:prSet/>
      <dgm:spPr/>
      <dgm:t>
        <a:bodyPr/>
        <a:lstStyle/>
        <a:p>
          <a:endParaRPr lang="en-US"/>
        </a:p>
      </dgm:t>
    </dgm:pt>
    <dgm:pt modelId="{7F4110EB-1212-4C44-93CE-4DBF13E4E4D7}" type="sibTrans" cxnId="{EE93D482-7A9E-41A1-B8E9-68D87B7E6F32}">
      <dgm:prSet/>
      <dgm:spPr/>
      <dgm:t>
        <a:bodyPr/>
        <a:lstStyle/>
        <a:p>
          <a:endParaRPr lang="en-US"/>
        </a:p>
      </dgm:t>
    </dgm:pt>
    <dgm:pt modelId="{B8F8E206-29D4-4AD2-815A-062FE1C419BF}">
      <dgm:prSet/>
      <dgm:spPr/>
      <dgm:t>
        <a:bodyPr/>
        <a:lstStyle/>
        <a:p>
          <a:r>
            <a:rPr lang="es-CO"/>
            <a:t>Objetivo: Proteger la confidencialidad de los datos y ocultar la dirección IP.</a:t>
          </a:r>
          <a:endParaRPr lang="en-US"/>
        </a:p>
      </dgm:t>
    </dgm:pt>
    <dgm:pt modelId="{8509451A-1212-4528-9480-AD8C337C6DC7}" type="parTrans" cxnId="{F7D54D46-AAB3-4F50-87F7-154D382B6F22}">
      <dgm:prSet/>
      <dgm:spPr/>
      <dgm:t>
        <a:bodyPr/>
        <a:lstStyle/>
        <a:p>
          <a:endParaRPr lang="en-US"/>
        </a:p>
      </dgm:t>
    </dgm:pt>
    <dgm:pt modelId="{88914965-3CE3-419A-9EB0-9B5FD0C9FEAB}" type="sibTrans" cxnId="{F7D54D46-AAB3-4F50-87F7-154D382B6F22}">
      <dgm:prSet/>
      <dgm:spPr/>
      <dgm:t>
        <a:bodyPr/>
        <a:lstStyle/>
        <a:p>
          <a:endParaRPr lang="en-US"/>
        </a:p>
      </dgm:t>
    </dgm:pt>
    <dgm:pt modelId="{3B435914-76C0-4649-913B-F4ABCA2F77E5}">
      <dgm:prSet/>
      <dgm:spPr/>
      <dgm:t>
        <a:bodyPr/>
        <a:lstStyle/>
        <a:p>
          <a:r>
            <a:rPr lang="es-CO"/>
            <a:t>¿Qué protege?</a:t>
          </a:r>
          <a:endParaRPr lang="en-US"/>
        </a:p>
      </dgm:t>
    </dgm:pt>
    <dgm:pt modelId="{3EF5B5EC-EBE1-49CC-A5CF-F72936CB25AE}" type="parTrans" cxnId="{F620AE1E-587B-4B09-8357-DA98CBDE61D8}">
      <dgm:prSet/>
      <dgm:spPr/>
      <dgm:t>
        <a:bodyPr/>
        <a:lstStyle/>
        <a:p>
          <a:endParaRPr lang="en-US"/>
        </a:p>
      </dgm:t>
    </dgm:pt>
    <dgm:pt modelId="{106810DD-1C51-4CBA-AF27-2D1D07142025}" type="sibTrans" cxnId="{F620AE1E-587B-4B09-8357-DA98CBDE61D8}">
      <dgm:prSet/>
      <dgm:spPr/>
      <dgm:t>
        <a:bodyPr/>
        <a:lstStyle/>
        <a:p>
          <a:endParaRPr lang="en-US"/>
        </a:p>
      </dgm:t>
    </dgm:pt>
    <dgm:pt modelId="{4935AC2C-2DFC-47B6-A439-AF52B4279489}">
      <dgm:prSet/>
      <dgm:spPr/>
      <dgm:t>
        <a:bodyPr/>
        <a:lstStyle/>
        <a:p>
          <a:r>
            <a:rPr lang="es-CO"/>
            <a:t>Espionaje de red local (ej: WiFi pública insegura)</a:t>
          </a:r>
          <a:endParaRPr lang="en-US"/>
        </a:p>
      </dgm:t>
    </dgm:pt>
    <dgm:pt modelId="{8EAD38C1-58BA-4D17-8FFF-84C469DD4E76}" type="parTrans" cxnId="{56331DC1-A9AC-497C-8215-FC6F23352EB2}">
      <dgm:prSet/>
      <dgm:spPr/>
      <dgm:t>
        <a:bodyPr/>
        <a:lstStyle/>
        <a:p>
          <a:endParaRPr lang="en-US"/>
        </a:p>
      </dgm:t>
    </dgm:pt>
    <dgm:pt modelId="{AFD6301C-6CE2-43D7-ACF6-D974EC827686}" type="sibTrans" cxnId="{56331DC1-A9AC-497C-8215-FC6F23352EB2}">
      <dgm:prSet/>
      <dgm:spPr/>
      <dgm:t>
        <a:bodyPr/>
        <a:lstStyle/>
        <a:p>
          <a:endParaRPr lang="en-US"/>
        </a:p>
      </dgm:t>
    </dgm:pt>
    <dgm:pt modelId="{C5DB1383-CB42-4D32-BAB7-C7D489547C6B}">
      <dgm:prSet/>
      <dgm:spPr/>
      <dgm:t>
        <a:bodyPr/>
        <a:lstStyle/>
        <a:p>
          <a:r>
            <a:rPr lang="es-CO"/>
            <a:t>Censura o restricciones geográficas</a:t>
          </a:r>
          <a:endParaRPr lang="en-US"/>
        </a:p>
      </dgm:t>
    </dgm:pt>
    <dgm:pt modelId="{7ECFEF06-E601-4CD5-8E15-19B5508B2BA4}" type="parTrans" cxnId="{160F15FF-3E34-468D-9E33-5119FB757AFC}">
      <dgm:prSet/>
      <dgm:spPr/>
      <dgm:t>
        <a:bodyPr/>
        <a:lstStyle/>
        <a:p>
          <a:endParaRPr lang="en-US"/>
        </a:p>
      </dgm:t>
    </dgm:pt>
    <dgm:pt modelId="{977FDF84-1F90-43AB-B140-ACB558518D80}" type="sibTrans" cxnId="{160F15FF-3E34-468D-9E33-5119FB757AFC}">
      <dgm:prSet/>
      <dgm:spPr/>
      <dgm:t>
        <a:bodyPr/>
        <a:lstStyle/>
        <a:p>
          <a:endParaRPr lang="en-US"/>
        </a:p>
      </dgm:t>
    </dgm:pt>
    <dgm:pt modelId="{3A351FEC-2197-4278-BFFB-FE130E96E5D2}">
      <dgm:prSet/>
      <dgm:spPr/>
      <dgm:t>
        <a:bodyPr/>
        <a:lstStyle/>
        <a:p>
          <a:r>
            <a:rPr lang="es-CO"/>
            <a:t>¿Qué no protege?</a:t>
          </a:r>
          <a:endParaRPr lang="en-US"/>
        </a:p>
      </dgm:t>
    </dgm:pt>
    <dgm:pt modelId="{36850835-49A6-4C90-9F0C-5A21B798135E}" type="parTrans" cxnId="{B5964283-4F67-4249-A452-3A4FA2432F31}">
      <dgm:prSet/>
      <dgm:spPr/>
      <dgm:t>
        <a:bodyPr/>
        <a:lstStyle/>
        <a:p>
          <a:endParaRPr lang="en-US"/>
        </a:p>
      </dgm:t>
    </dgm:pt>
    <dgm:pt modelId="{67F24E3D-FB7E-409E-B6D8-15EE412675B1}" type="sibTrans" cxnId="{B5964283-4F67-4249-A452-3A4FA2432F31}">
      <dgm:prSet/>
      <dgm:spPr/>
      <dgm:t>
        <a:bodyPr/>
        <a:lstStyle/>
        <a:p>
          <a:endParaRPr lang="en-US"/>
        </a:p>
      </dgm:t>
    </dgm:pt>
    <dgm:pt modelId="{C7507254-AAFF-466C-89F7-5B4F8333B01C}">
      <dgm:prSet/>
      <dgm:spPr/>
      <dgm:t>
        <a:bodyPr/>
        <a:lstStyle/>
        <a:p>
          <a:r>
            <a:rPr lang="es-CO"/>
            <a:t>Malware en el equipo, ataques a la web de destino, rastreo después del túnel.</a:t>
          </a:r>
          <a:endParaRPr lang="en-US"/>
        </a:p>
      </dgm:t>
    </dgm:pt>
    <dgm:pt modelId="{1702AA67-1CE9-4E08-9CED-B98C644F1410}" type="parTrans" cxnId="{16770FBD-E34A-419C-80D8-13A4E838EB77}">
      <dgm:prSet/>
      <dgm:spPr/>
      <dgm:t>
        <a:bodyPr/>
        <a:lstStyle/>
        <a:p>
          <a:endParaRPr lang="en-US"/>
        </a:p>
      </dgm:t>
    </dgm:pt>
    <dgm:pt modelId="{B3CF4FAE-3EB3-49E4-9D39-0C84887D79A9}" type="sibTrans" cxnId="{16770FBD-E34A-419C-80D8-13A4E838EB77}">
      <dgm:prSet/>
      <dgm:spPr/>
      <dgm:t>
        <a:bodyPr/>
        <a:lstStyle/>
        <a:p>
          <a:endParaRPr lang="en-US"/>
        </a:p>
      </dgm:t>
    </dgm:pt>
    <dgm:pt modelId="{557A9DE3-B9E5-468C-B31A-1E3C7B233342}">
      <dgm:prSet/>
      <dgm:spPr/>
      <dgm:t>
        <a:bodyPr/>
        <a:lstStyle/>
        <a:p>
          <a:r>
            <a:rPr lang="es-CO"/>
            <a:t>Ejemplo: Acceso a </a:t>
          </a:r>
          <a:r>
            <a:rPr lang="es-CO">
              <a:hlinkClick xmlns:r="http://schemas.openxmlformats.org/officeDocument/2006/relationships" r:id="rId1"/>
            </a:rPr>
            <a:t>https://ipleak.net</a:t>
          </a:r>
          <a:r>
            <a:rPr lang="es-CO"/>
            <a:t> antes y después de conectar la VPN.</a:t>
          </a:r>
          <a:endParaRPr lang="en-US"/>
        </a:p>
      </dgm:t>
    </dgm:pt>
    <dgm:pt modelId="{27EB2EDF-FCCB-41F8-A452-3FCCD27AA4C9}" type="parTrans" cxnId="{832BCFAE-C075-4B02-ABF6-B74BFD8436EB}">
      <dgm:prSet/>
      <dgm:spPr/>
      <dgm:t>
        <a:bodyPr/>
        <a:lstStyle/>
        <a:p>
          <a:endParaRPr lang="en-US"/>
        </a:p>
      </dgm:t>
    </dgm:pt>
    <dgm:pt modelId="{AF383DA2-4CAD-4989-8C51-D832F4B783CD}" type="sibTrans" cxnId="{832BCFAE-C075-4B02-ABF6-B74BFD8436EB}">
      <dgm:prSet/>
      <dgm:spPr/>
      <dgm:t>
        <a:bodyPr/>
        <a:lstStyle/>
        <a:p>
          <a:endParaRPr lang="en-US"/>
        </a:p>
      </dgm:t>
    </dgm:pt>
    <dgm:pt modelId="{7DFD2F84-E761-40A9-8727-483BDC16753A}" type="pres">
      <dgm:prSet presAssocID="{D6A49E5C-E133-44C5-8C7E-D5406BD4026B}" presName="root" presStyleCnt="0">
        <dgm:presLayoutVars>
          <dgm:dir/>
          <dgm:resizeHandles val="exact"/>
        </dgm:presLayoutVars>
      </dgm:prSet>
      <dgm:spPr/>
    </dgm:pt>
    <dgm:pt modelId="{419852E3-1311-479D-B91C-0745E500185C}" type="pres">
      <dgm:prSet presAssocID="{393BD71F-7A19-4C15-A9BC-ABC35E19A44B}" presName="compNode" presStyleCnt="0"/>
      <dgm:spPr/>
    </dgm:pt>
    <dgm:pt modelId="{8EEF3904-47AC-4D1C-A905-F21FD31BE5A7}" type="pres">
      <dgm:prSet presAssocID="{393BD71F-7A19-4C15-A9BC-ABC35E19A44B}" presName="bgRect" presStyleLbl="bgShp" presStyleIdx="0" presStyleCnt="5"/>
      <dgm:spPr/>
    </dgm:pt>
    <dgm:pt modelId="{B4A591B9-3373-4AB0-9A31-332DBE0699A3}" type="pres">
      <dgm:prSet presAssocID="{393BD71F-7A19-4C15-A9BC-ABC35E19A44B}" presName="iconRect" presStyleLbl="node1" presStyleIdx="0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3750C472-59A9-4329-89DF-4D9B33AA17FB}" type="pres">
      <dgm:prSet presAssocID="{393BD71F-7A19-4C15-A9BC-ABC35E19A44B}" presName="spaceRect" presStyleCnt="0"/>
      <dgm:spPr/>
    </dgm:pt>
    <dgm:pt modelId="{590D3953-587A-47F9-AD18-C156418EB12D}" type="pres">
      <dgm:prSet presAssocID="{393BD71F-7A19-4C15-A9BC-ABC35E19A44B}" presName="parTx" presStyleLbl="revTx" presStyleIdx="0" presStyleCnt="7">
        <dgm:presLayoutVars>
          <dgm:chMax val="0"/>
          <dgm:chPref val="0"/>
        </dgm:presLayoutVars>
      </dgm:prSet>
      <dgm:spPr/>
    </dgm:pt>
    <dgm:pt modelId="{792B50EF-E389-4E20-9BAD-103A5EC39AEE}" type="pres">
      <dgm:prSet presAssocID="{7F4110EB-1212-4C44-93CE-4DBF13E4E4D7}" presName="sibTrans" presStyleCnt="0"/>
      <dgm:spPr/>
    </dgm:pt>
    <dgm:pt modelId="{152292F0-8E06-4433-873C-EE85DEA91A70}" type="pres">
      <dgm:prSet presAssocID="{B8F8E206-29D4-4AD2-815A-062FE1C419BF}" presName="compNode" presStyleCnt="0"/>
      <dgm:spPr/>
    </dgm:pt>
    <dgm:pt modelId="{DE07B51A-A486-46E8-ACC7-ECEBFD8043BA}" type="pres">
      <dgm:prSet presAssocID="{B8F8E206-29D4-4AD2-815A-062FE1C419BF}" presName="bgRect" presStyleLbl="bgShp" presStyleIdx="1" presStyleCnt="5"/>
      <dgm:spPr/>
    </dgm:pt>
    <dgm:pt modelId="{A443C0F2-0AA6-4100-A14C-1E6200A7BF1C}" type="pres">
      <dgm:prSet presAssocID="{B8F8E206-29D4-4AD2-815A-062FE1C419BF}" presName="iconRect" presStyleLbl="node1" presStyleIdx="1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oquear"/>
        </a:ext>
      </dgm:extLst>
    </dgm:pt>
    <dgm:pt modelId="{7AC9F1C3-AE71-44D1-AD24-E98F5A078C50}" type="pres">
      <dgm:prSet presAssocID="{B8F8E206-29D4-4AD2-815A-062FE1C419BF}" presName="spaceRect" presStyleCnt="0"/>
      <dgm:spPr/>
    </dgm:pt>
    <dgm:pt modelId="{7922C8DE-10EF-4C94-A584-13031C55030C}" type="pres">
      <dgm:prSet presAssocID="{B8F8E206-29D4-4AD2-815A-062FE1C419BF}" presName="parTx" presStyleLbl="revTx" presStyleIdx="1" presStyleCnt="7">
        <dgm:presLayoutVars>
          <dgm:chMax val="0"/>
          <dgm:chPref val="0"/>
        </dgm:presLayoutVars>
      </dgm:prSet>
      <dgm:spPr/>
    </dgm:pt>
    <dgm:pt modelId="{0470ED7F-F542-416F-AEBF-CA90BE1F2D0C}" type="pres">
      <dgm:prSet presAssocID="{88914965-3CE3-419A-9EB0-9B5FD0C9FEAB}" presName="sibTrans" presStyleCnt="0"/>
      <dgm:spPr/>
    </dgm:pt>
    <dgm:pt modelId="{5CEFADF4-4437-4901-B916-CB8286B07DB9}" type="pres">
      <dgm:prSet presAssocID="{3B435914-76C0-4649-913B-F4ABCA2F77E5}" presName="compNode" presStyleCnt="0"/>
      <dgm:spPr/>
    </dgm:pt>
    <dgm:pt modelId="{356EF1DC-4BBE-4D07-8896-73DD03ECC7F4}" type="pres">
      <dgm:prSet presAssocID="{3B435914-76C0-4649-913B-F4ABCA2F77E5}" presName="bgRect" presStyleLbl="bgShp" presStyleIdx="2" presStyleCnt="5"/>
      <dgm:spPr/>
    </dgm:pt>
    <dgm:pt modelId="{4F1BC9F6-4C95-41E5-B5AE-4C1B6BE61A9E}" type="pres">
      <dgm:prSet presAssocID="{3B435914-76C0-4649-913B-F4ABCA2F77E5}" presName="iconRect" presStyleLbl="node1" presStyleIdx="2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sbloquear"/>
        </a:ext>
      </dgm:extLst>
    </dgm:pt>
    <dgm:pt modelId="{60DF4BF5-0D9F-492C-9F9D-E049283032DA}" type="pres">
      <dgm:prSet presAssocID="{3B435914-76C0-4649-913B-F4ABCA2F77E5}" presName="spaceRect" presStyleCnt="0"/>
      <dgm:spPr/>
    </dgm:pt>
    <dgm:pt modelId="{22ED1653-2263-4DF6-9ECD-EF8F8AF881D5}" type="pres">
      <dgm:prSet presAssocID="{3B435914-76C0-4649-913B-F4ABCA2F77E5}" presName="parTx" presStyleLbl="revTx" presStyleIdx="2" presStyleCnt="7">
        <dgm:presLayoutVars>
          <dgm:chMax val="0"/>
          <dgm:chPref val="0"/>
        </dgm:presLayoutVars>
      </dgm:prSet>
      <dgm:spPr/>
    </dgm:pt>
    <dgm:pt modelId="{9AA0946B-399D-4677-81AF-ED58071A726A}" type="pres">
      <dgm:prSet presAssocID="{3B435914-76C0-4649-913B-F4ABCA2F77E5}" presName="desTx" presStyleLbl="revTx" presStyleIdx="3" presStyleCnt="7">
        <dgm:presLayoutVars/>
      </dgm:prSet>
      <dgm:spPr/>
    </dgm:pt>
    <dgm:pt modelId="{0A04CA1F-1D6D-4ABA-A9F4-F54B93BB2282}" type="pres">
      <dgm:prSet presAssocID="{106810DD-1C51-4CBA-AF27-2D1D07142025}" presName="sibTrans" presStyleCnt="0"/>
      <dgm:spPr/>
    </dgm:pt>
    <dgm:pt modelId="{CF0212D9-D23C-46E3-BC4B-01649B6A1176}" type="pres">
      <dgm:prSet presAssocID="{3A351FEC-2197-4278-BFFB-FE130E96E5D2}" presName="compNode" presStyleCnt="0"/>
      <dgm:spPr/>
    </dgm:pt>
    <dgm:pt modelId="{E9996E1D-647C-43CA-8047-01F44539603C}" type="pres">
      <dgm:prSet presAssocID="{3A351FEC-2197-4278-BFFB-FE130E96E5D2}" presName="bgRect" presStyleLbl="bgShp" presStyleIdx="3" presStyleCnt="5"/>
      <dgm:spPr/>
    </dgm:pt>
    <dgm:pt modelId="{6B80E7D5-7257-49C0-8DCB-F80365F920CC}" type="pres">
      <dgm:prSet presAssocID="{3A351FEC-2197-4278-BFFB-FE130E96E5D2}" presName="iconRect" presStyleLbl="node1" presStyleIdx="3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adora"/>
        </a:ext>
      </dgm:extLst>
    </dgm:pt>
    <dgm:pt modelId="{A920E77A-8162-4EB7-A5F7-2B96AD1E69DD}" type="pres">
      <dgm:prSet presAssocID="{3A351FEC-2197-4278-BFFB-FE130E96E5D2}" presName="spaceRect" presStyleCnt="0"/>
      <dgm:spPr/>
    </dgm:pt>
    <dgm:pt modelId="{65123052-20AC-4C5A-95A2-A505CB20D85A}" type="pres">
      <dgm:prSet presAssocID="{3A351FEC-2197-4278-BFFB-FE130E96E5D2}" presName="parTx" presStyleLbl="revTx" presStyleIdx="4" presStyleCnt="7">
        <dgm:presLayoutVars>
          <dgm:chMax val="0"/>
          <dgm:chPref val="0"/>
        </dgm:presLayoutVars>
      </dgm:prSet>
      <dgm:spPr/>
    </dgm:pt>
    <dgm:pt modelId="{8B8E8CC4-281B-448E-844B-651589780D6E}" type="pres">
      <dgm:prSet presAssocID="{3A351FEC-2197-4278-BFFB-FE130E96E5D2}" presName="desTx" presStyleLbl="revTx" presStyleIdx="5" presStyleCnt="7">
        <dgm:presLayoutVars/>
      </dgm:prSet>
      <dgm:spPr/>
    </dgm:pt>
    <dgm:pt modelId="{04CA492B-8CE1-4D76-A98A-0C272041BD2A}" type="pres">
      <dgm:prSet presAssocID="{67F24E3D-FB7E-409E-B6D8-15EE412675B1}" presName="sibTrans" presStyleCnt="0"/>
      <dgm:spPr/>
    </dgm:pt>
    <dgm:pt modelId="{1CDF6DE2-BEF4-4EBB-8F1C-6E77AFA1FC4B}" type="pres">
      <dgm:prSet presAssocID="{557A9DE3-B9E5-468C-B31A-1E3C7B233342}" presName="compNode" presStyleCnt="0"/>
      <dgm:spPr/>
    </dgm:pt>
    <dgm:pt modelId="{346D5163-BFB8-4C29-987F-D165E169AD71}" type="pres">
      <dgm:prSet presAssocID="{557A9DE3-B9E5-468C-B31A-1E3C7B233342}" presName="bgRect" presStyleLbl="bgShp" presStyleIdx="4" presStyleCnt="5"/>
      <dgm:spPr/>
    </dgm:pt>
    <dgm:pt modelId="{C25FDFDB-D2D2-4F72-A884-C5A8B219505A}" type="pres">
      <dgm:prSet presAssocID="{557A9DE3-B9E5-468C-B31A-1E3C7B233342}" presName="iconRect" presStyleLbl="node1" presStyleIdx="4" presStyleCnt="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alámbrico"/>
        </a:ext>
      </dgm:extLst>
    </dgm:pt>
    <dgm:pt modelId="{D48F7974-38ED-4F58-8578-B97534E0D4F1}" type="pres">
      <dgm:prSet presAssocID="{557A9DE3-B9E5-468C-B31A-1E3C7B233342}" presName="spaceRect" presStyleCnt="0"/>
      <dgm:spPr/>
    </dgm:pt>
    <dgm:pt modelId="{06D344EB-7AED-4B30-A884-CCDDE530F8B6}" type="pres">
      <dgm:prSet presAssocID="{557A9DE3-B9E5-468C-B31A-1E3C7B233342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B357D90A-89B5-46BE-8596-FA2BFFCD44F1}" type="presOf" srcId="{B8F8E206-29D4-4AD2-815A-062FE1C419BF}" destId="{7922C8DE-10EF-4C94-A584-13031C55030C}" srcOrd="0" destOrd="0" presId="urn:microsoft.com/office/officeart/2018/2/layout/IconVerticalSolidList"/>
    <dgm:cxn modelId="{F620AE1E-587B-4B09-8357-DA98CBDE61D8}" srcId="{D6A49E5C-E133-44C5-8C7E-D5406BD4026B}" destId="{3B435914-76C0-4649-913B-F4ABCA2F77E5}" srcOrd="2" destOrd="0" parTransId="{3EF5B5EC-EBE1-49CC-A5CF-F72936CB25AE}" sibTransId="{106810DD-1C51-4CBA-AF27-2D1D07142025}"/>
    <dgm:cxn modelId="{9CE20822-A6C6-4D1B-8F67-23B56DDABF15}" type="presOf" srcId="{C7507254-AAFF-466C-89F7-5B4F8333B01C}" destId="{8B8E8CC4-281B-448E-844B-651589780D6E}" srcOrd="0" destOrd="0" presId="urn:microsoft.com/office/officeart/2018/2/layout/IconVerticalSolidList"/>
    <dgm:cxn modelId="{C8A83E38-9772-4986-9092-1EEDD0233E59}" type="presOf" srcId="{4935AC2C-2DFC-47B6-A439-AF52B4279489}" destId="{9AA0946B-399D-4677-81AF-ED58071A726A}" srcOrd="0" destOrd="0" presId="urn:microsoft.com/office/officeart/2018/2/layout/IconVerticalSolidList"/>
    <dgm:cxn modelId="{F7D54D46-AAB3-4F50-87F7-154D382B6F22}" srcId="{D6A49E5C-E133-44C5-8C7E-D5406BD4026B}" destId="{B8F8E206-29D4-4AD2-815A-062FE1C419BF}" srcOrd="1" destOrd="0" parTransId="{8509451A-1212-4528-9480-AD8C337C6DC7}" sibTransId="{88914965-3CE3-419A-9EB0-9B5FD0C9FEAB}"/>
    <dgm:cxn modelId="{6A1DCE56-3E92-47D6-B013-702E402076DF}" type="presOf" srcId="{393BD71F-7A19-4C15-A9BC-ABC35E19A44B}" destId="{590D3953-587A-47F9-AD18-C156418EB12D}" srcOrd="0" destOrd="0" presId="urn:microsoft.com/office/officeart/2018/2/layout/IconVerticalSolidList"/>
    <dgm:cxn modelId="{BDE8AD5B-3685-448E-AAFD-8797C00E9360}" type="presOf" srcId="{D6A49E5C-E133-44C5-8C7E-D5406BD4026B}" destId="{7DFD2F84-E761-40A9-8727-483BDC16753A}" srcOrd="0" destOrd="0" presId="urn:microsoft.com/office/officeart/2018/2/layout/IconVerticalSolidList"/>
    <dgm:cxn modelId="{29FC845F-9D46-489D-9FBE-2EA760CD3D5A}" type="presOf" srcId="{3A351FEC-2197-4278-BFFB-FE130E96E5D2}" destId="{65123052-20AC-4C5A-95A2-A505CB20D85A}" srcOrd="0" destOrd="0" presId="urn:microsoft.com/office/officeart/2018/2/layout/IconVerticalSolidList"/>
    <dgm:cxn modelId="{5824D465-7C82-4C44-98E0-B0924E7244A3}" type="presOf" srcId="{557A9DE3-B9E5-468C-B31A-1E3C7B233342}" destId="{06D344EB-7AED-4B30-A884-CCDDE530F8B6}" srcOrd="0" destOrd="0" presId="urn:microsoft.com/office/officeart/2018/2/layout/IconVerticalSolidList"/>
    <dgm:cxn modelId="{EE93D482-7A9E-41A1-B8E9-68D87B7E6F32}" srcId="{D6A49E5C-E133-44C5-8C7E-D5406BD4026B}" destId="{393BD71F-7A19-4C15-A9BC-ABC35E19A44B}" srcOrd="0" destOrd="0" parTransId="{3F80BEE9-920E-4161-A522-724356B8F5D1}" sibTransId="{7F4110EB-1212-4C44-93CE-4DBF13E4E4D7}"/>
    <dgm:cxn modelId="{B5964283-4F67-4249-A452-3A4FA2432F31}" srcId="{D6A49E5C-E133-44C5-8C7E-D5406BD4026B}" destId="{3A351FEC-2197-4278-BFFB-FE130E96E5D2}" srcOrd="3" destOrd="0" parTransId="{36850835-49A6-4C90-9F0C-5A21B798135E}" sibTransId="{67F24E3D-FB7E-409E-B6D8-15EE412675B1}"/>
    <dgm:cxn modelId="{E7BA3C84-5697-40B1-811C-692C2D6894D5}" type="presOf" srcId="{3B435914-76C0-4649-913B-F4ABCA2F77E5}" destId="{22ED1653-2263-4DF6-9ECD-EF8F8AF881D5}" srcOrd="0" destOrd="0" presId="urn:microsoft.com/office/officeart/2018/2/layout/IconVerticalSolidList"/>
    <dgm:cxn modelId="{832BCFAE-C075-4B02-ABF6-B74BFD8436EB}" srcId="{D6A49E5C-E133-44C5-8C7E-D5406BD4026B}" destId="{557A9DE3-B9E5-468C-B31A-1E3C7B233342}" srcOrd="4" destOrd="0" parTransId="{27EB2EDF-FCCB-41F8-A452-3FCCD27AA4C9}" sibTransId="{AF383DA2-4CAD-4989-8C51-D832F4B783CD}"/>
    <dgm:cxn modelId="{16770FBD-E34A-419C-80D8-13A4E838EB77}" srcId="{3A351FEC-2197-4278-BFFB-FE130E96E5D2}" destId="{C7507254-AAFF-466C-89F7-5B4F8333B01C}" srcOrd="0" destOrd="0" parTransId="{1702AA67-1CE9-4E08-9CED-B98C644F1410}" sibTransId="{B3CF4FAE-3EB3-49E4-9D39-0C84887D79A9}"/>
    <dgm:cxn modelId="{56331DC1-A9AC-497C-8215-FC6F23352EB2}" srcId="{3B435914-76C0-4649-913B-F4ABCA2F77E5}" destId="{4935AC2C-2DFC-47B6-A439-AF52B4279489}" srcOrd="0" destOrd="0" parTransId="{8EAD38C1-58BA-4D17-8FFF-84C469DD4E76}" sibTransId="{AFD6301C-6CE2-43D7-ACF6-D974EC827686}"/>
    <dgm:cxn modelId="{131000E8-5F98-467D-83BE-64677B0077ED}" type="presOf" srcId="{C5DB1383-CB42-4D32-BAB7-C7D489547C6B}" destId="{9AA0946B-399D-4677-81AF-ED58071A726A}" srcOrd="0" destOrd="1" presId="urn:microsoft.com/office/officeart/2018/2/layout/IconVerticalSolidList"/>
    <dgm:cxn modelId="{160F15FF-3E34-468D-9E33-5119FB757AFC}" srcId="{3B435914-76C0-4649-913B-F4ABCA2F77E5}" destId="{C5DB1383-CB42-4D32-BAB7-C7D489547C6B}" srcOrd="1" destOrd="0" parTransId="{7ECFEF06-E601-4CD5-8E15-19B5508B2BA4}" sibTransId="{977FDF84-1F90-43AB-B140-ACB558518D80}"/>
    <dgm:cxn modelId="{C5BF2E36-C18B-42EA-BCD6-14C2C4EE8ADD}" type="presParOf" srcId="{7DFD2F84-E761-40A9-8727-483BDC16753A}" destId="{419852E3-1311-479D-B91C-0745E500185C}" srcOrd="0" destOrd="0" presId="urn:microsoft.com/office/officeart/2018/2/layout/IconVerticalSolidList"/>
    <dgm:cxn modelId="{38C3D411-654B-414C-A6CF-1B066CF72A2E}" type="presParOf" srcId="{419852E3-1311-479D-B91C-0745E500185C}" destId="{8EEF3904-47AC-4D1C-A905-F21FD31BE5A7}" srcOrd="0" destOrd="0" presId="urn:microsoft.com/office/officeart/2018/2/layout/IconVerticalSolidList"/>
    <dgm:cxn modelId="{2485A7A2-6AF2-44B6-9FFE-628B51B2650F}" type="presParOf" srcId="{419852E3-1311-479D-B91C-0745E500185C}" destId="{B4A591B9-3373-4AB0-9A31-332DBE0699A3}" srcOrd="1" destOrd="0" presId="urn:microsoft.com/office/officeart/2018/2/layout/IconVerticalSolidList"/>
    <dgm:cxn modelId="{B27913BA-54CB-4CC5-B155-4A9E564A85E8}" type="presParOf" srcId="{419852E3-1311-479D-B91C-0745E500185C}" destId="{3750C472-59A9-4329-89DF-4D9B33AA17FB}" srcOrd="2" destOrd="0" presId="urn:microsoft.com/office/officeart/2018/2/layout/IconVerticalSolidList"/>
    <dgm:cxn modelId="{504FB349-5AC7-4A58-B280-8D4EBE8CC99C}" type="presParOf" srcId="{419852E3-1311-479D-B91C-0745E500185C}" destId="{590D3953-587A-47F9-AD18-C156418EB12D}" srcOrd="3" destOrd="0" presId="urn:microsoft.com/office/officeart/2018/2/layout/IconVerticalSolidList"/>
    <dgm:cxn modelId="{79C29EAD-3396-483A-9F0B-88035A374764}" type="presParOf" srcId="{7DFD2F84-E761-40A9-8727-483BDC16753A}" destId="{792B50EF-E389-4E20-9BAD-103A5EC39AEE}" srcOrd="1" destOrd="0" presId="urn:microsoft.com/office/officeart/2018/2/layout/IconVerticalSolidList"/>
    <dgm:cxn modelId="{9B9E6269-42EB-47A5-8BF7-ECD438D74E34}" type="presParOf" srcId="{7DFD2F84-E761-40A9-8727-483BDC16753A}" destId="{152292F0-8E06-4433-873C-EE85DEA91A70}" srcOrd="2" destOrd="0" presId="urn:microsoft.com/office/officeart/2018/2/layout/IconVerticalSolidList"/>
    <dgm:cxn modelId="{226DC4C3-6B34-4B31-ACDF-01B40530434C}" type="presParOf" srcId="{152292F0-8E06-4433-873C-EE85DEA91A70}" destId="{DE07B51A-A486-46E8-ACC7-ECEBFD8043BA}" srcOrd="0" destOrd="0" presId="urn:microsoft.com/office/officeart/2018/2/layout/IconVerticalSolidList"/>
    <dgm:cxn modelId="{C72C25D8-DEAF-401B-BA0C-3317C6B64CAC}" type="presParOf" srcId="{152292F0-8E06-4433-873C-EE85DEA91A70}" destId="{A443C0F2-0AA6-4100-A14C-1E6200A7BF1C}" srcOrd="1" destOrd="0" presId="urn:microsoft.com/office/officeart/2018/2/layout/IconVerticalSolidList"/>
    <dgm:cxn modelId="{EE8EEBB4-0675-4B16-8D22-30858AE0B599}" type="presParOf" srcId="{152292F0-8E06-4433-873C-EE85DEA91A70}" destId="{7AC9F1C3-AE71-44D1-AD24-E98F5A078C50}" srcOrd="2" destOrd="0" presId="urn:microsoft.com/office/officeart/2018/2/layout/IconVerticalSolidList"/>
    <dgm:cxn modelId="{B9B3B1DD-CC99-4C1A-8D26-B20AE7CCB6CA}" type="presParOf" srcId="{152292F0-8E06-4433-873C-EE85DEA91A70}" destId="{7922C8DE-10EF-4C94-A584-13031C55030C}" srcOrd="3" destOrd="0" presId="urn:microsoft.com/office/officeart/2018/2/layout/IconVerticalSolidList"/>
    <dgm:cxn modelId="{6A6CA9F0-0773-4B34-9EE5-E259EC610F5A}" type="presParOf" srcId="{7DFD2F84-E761-40A9-8727-483BDC16753A}" destId="{0470ED7F-F542-416F-AEBF-CA90BE1F2D0C}" srcOrd="3" destOrd="0" presId="urn:microsoft.com/office/officeart/2018/2/layout/IconVerticalSolidList"/>
    <dgm:cxn modelId="{204ED166-C91B-45EB-ACA8-B92E406AEF60}" type="presParOf" srcId="{7DFD2F84-E761-40A9-8727-483BDC16753A}" destId="{5CEFADF4-4437-4901-B916-CB8286B07DB9}" srcOrd="4" destOrd="0" presId="urn:microsoft.com/office/officeart/2018/2/layout/IconVerticalSolidList"/>
    <dgm:cxn modelId="{104BA262-DD39-4297-BB62-DC91FF73DC4D}" type="presParOf" srcId="{5CEFADF4-4437-4901-B916-CB8286B07DB9}" destId="{356EF1DC-4BBE-4D07-8896-73DD03ECC7F4}" srcOrd="0" destOrd="0" presId="urn:microsoft.com/office/officeart/2018/2/layout/IconVerticalSolidList"/>
    <dgm:cxn modelId="{6D538F46-595F-46C7-A1D0-461A7561B383}" type="presParOf" srcId="{5CEFADF4-4437-4901-B916-CB8286B07DB9}" destId="{4F1BC9F6-4C95-41E5-B5AE-4C1B6BE61A9E}" srcOrd="1" destOrd="0" presId="urn:microsoft.com/office/officeart/2018/2/layout/IconVerticalSolidList"/>
    <dgm:cxn modelId="{E3C51BD8-2444-442D-8747-EECCF298C35B}" type="presParOf" srcId="{5CEFADF4-4437-4901-B916-CB8286B07DB9}" destId="{60DF4BF5-0D9F-492C-9F9D-E049283032DA}" srcOrd="2" destOrd="0" presId="urn:microsoft.com/office/officeart/2018/2/layout/IconVerticalSolidList"/>
    <dgm:cxn modelId="{2E1E282F-8CD5-438E-91BE-97165E3E648F}" type="presParOf" srcId="{5CEFADF4-4437-4901-B916-CB8286B07DB9}" destId="{22ED1653-2263-4DF6-9ECD-EF8F8AF881D5}" srcOrd="3" destOrd="0" presId="urn:microsoft.com/office/officeart/2018/2/layout/IconVerticalSolidList"/>
    <dgm:cxn modelId="{75CC6BEF-97F3-4012-8A2A-2D8D12102A49}" type="presParOf" srcId="{5CEFADF4-4437-4901-B916-CB8286B07DB9}" destId="{9AA0946B-399D-4677-81AF-ED58071A726A}" srcOrd="4" destOrd="0" presId="urn:microsoft.com/office/officeart/2018/2/layout/IconVerticalSolidList"/>
    <dgm:cxn modelId="{F4A926E7-EA84-4446-8BE6-70912EC29746}" type="presParOf" srcId="{7DFD2F84-E761-40A9-8727-483BDC16753A}" destId="{0A04CA1F-1D6D-4ABA-A9F4-F54B93BB2282}" srcOrd="5" destOrd="0" presId="urn:microsoft.com/office/officeart/2018/2/layout/IconVerticalSolidList"/>
    <dgm:cxn modelId="{EF4FE45F-5F78-4FFA-9626-B6A321F0DA97}" type="presParOf" srcId="{7DFD2F84-E761-40A9-8727-483BDC16753A}" destId="{CF0212D9-D23C-46E3-BC4B-01649B6A1176}" srcOrd="6" destOrd="0" presId="urn:microsoft.com/office/officeart/2018/2/layout/IconVerticalSolidList"/>
    <dgm:cxn modelId="{6A47D8C6-7F37-4BDD-A20F-63DE8D76C01B}" type="presParOf" srcId="{CF0212D9-D23C-46E3-BC4B-01649B6A1176}" destId="{E9996E1D-647C-43CA-8047-01F44539603C}" srcOrd="0" destOrd="0" presId="urn:microsoft.com/office/officeart/2018/2/layout/IconVerticalSolidList"/>
    <dgm:cxn modelId="{81E89EA2-07C0-4FE3-BC02-566D9D172901}" type="presParOf" srcId="{CF0212D9-D23C-46E3-BC4B-01649B6A1176}" destId="{6B80E7D5-7257-49C0-8DCB-F80365F920CC}" srcOrd="1" destOrd="0" presId="urn:microsoft.com/office/officeart/2018/2/layout/IconVerticalSolidList"/>
    <dgm:cxn modelId="{12B72FE7-3305-409C-9099-F26C2EA81E1F}" type="presParOf" srcId="{CF0212D9-D23C-46E3-BC4B-01649B6A1176}" destId="{A920E77A-8162-4EB7-A5F7-2B96AD1E69DD}" srcOrd="2" destOrd="0" presId="urn:microsoft.com/office/officeart/2018/2/layout/IconVerticalSolidList"/>
    <dgm:cxn modelId="{A67A8E7F-531D-46F2-8969-0331E04C35C9}" type="presParOf" srcId="{CF0212D9-D23C-46E3-BC4B-01649B6A1176}" destId="{65123052-20AC-4C5A-95A2-A505CB20D85A}" srcOrd="3" destOrd="0" presId="urn:microsoft.com/office/officeart/2018/2/layout/IconVerticalSolidList"/>
    <dgm:cxn modelId="{0EC43B85-DA35-47DE-8D78-3D884D7AD35C}" type="presParOf" srcId="{CF0212D9-D23C-46E3-BC4B-01649B6A1176}" destId="{8B8E8CC4-281B-448E-844B-651589780D6E}" srcOrd="4" destOrd="0" presId="urn:microsoft.com/office/officeart/2018/2/layout/IconVerticalSolidList"/>
    <dgm:cxn modelId="{A15B188E-E06D-47E2-B582-1E78854B2C6D}" type="presParOf" srcId="{7DFD2F84-E761-40A9-8727-483BDC16753A}" destId="{04CA492B-8CE1-4D76-A98A-0C272041BD2A}" srcOrd="7" destOrd="0" presId="urn:microsoft.com/office/officeart/2018/2/layout/IconVerticalSolidList"/>
    <dgm:cxn modelId="{63FB13A9-E2C7-4361-845A-8E5D988A1AE7}" type="presParOf" srcId="{7DFD2F84-E761-40A9-8727-483BDC16753A}" destId="{1CDF6DE2-BEF4-4EBB-8F1C-6E77AFA1FC4B}" srcOrd="8" destOrd="0" presId="urn:microsoft.com/office/officeart/2018/2/layout/IconVerticalSolidList"/>
    <dgm:cxn modelId="{511D9DCA-360B-467E-9DD8-6B614FB0EA46}" type="presParOf" srcId="{1CDF6DE2-BEF4-4EBB-8F1C-6E77AFA1FC4B}" destId="{346D5163-BFB8-4C29-987F-D165E169AD71}" srcOrd="0" destOrd="0" presId="urn:microsoft.com/office/officeart/2018/2/layout/IconVerticalSolidList"/>
    <dgm:cxn modelId="{18E8AD4F-4B6A-4A22-892C-CFF7B8460EC7}" type="presParOf" srcId="{1CDF6DE2-BEF4-4EBB-8F1C-6E77AFA1FC4B}" destId="{C25FDFDB-D2D2-4F72-A884-C5A8B219505A}" srcOrd="1" destOrd="0" presId="urn:microsoft.com/office/officeart/2018/2/layout/IconVerticalSolidList"/>
    <dgm:cxn modelId="{9BABD1F3-4211-40CC-AFFF-CC94388F10EF}" type="presParOf" srcId="{1CDF6DE2-BEF4-4EBB-8F1C-6E77AFA1FC4B}" destId="{D48F7974-38ED-4F58-8578-B97534E0D4F1}" srcOrd="2" destOrd="0" presId="urn:microsoft.com/office/officeart/2018/2/layout/IconVerticalSolidList"/>
    <dgm:cxn modelId="{96B96D06-2EE3-4389-B9C2-216304241B44}" type="presParOf" srcId="{1CDF6DE2-BEF4-4EBB-8F1C-6E77AFA1FC4B}" destId="{06D344EB-7AED-4B30-A884-CCDDE530F8B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F3904-47AC-4D1C-A905-F21FD31BE5A7}">
      <dsp:nvSpPr>
        <dsp:cNvPr id="0" name=""/>
        <dsp:cNvSpPr/>
      </dsp:nvSpPr>
      <dsp:spPr>
        <a:xfrm>
          <a:off x="0" y="4592"/>
          <a:ext cx="6301601" cy="9782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591B9-3373-4AB0-9A31-332DBE0699A3}">
      <dsp:nvSpPr>
        <dsp:cNvPr id="0" name=""/>
        <dsp:cNvSpPr/>
      </dsp:nvSpPr>
      <dsp:spPr>
        <a:xfrm>
          <a:off x="295926" y="224703"/>
          <a:ext cx="538048" cy="5380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D3953-587A-47F9-AD18-C156418EB12D}">
      <dsp:nvSpPr>
        <dsp:cNvPr id="0" name=""/>
        <dsp:cNvSpPr/>
      </dsp:nvSpPr>
      <dsp:spPr>
        <a:xfrm>
          <a:off x="1129902" y="4592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/>
            <a:t>VPN: Red Privada Virtual, un “túnel cifrado” sobre internet.</a:t>
          </a:r>
          <a:endParaRPr lang="en-US" sz="1900" kern="1200"/>
        </a:p>
      </dsp:txBody>
      <dsp:txXfrm>
        <a:off x="1129902" y="4592"/>
        <a:ext cx="5171698" cy="978270"/>
      </dsp:txXfrm>
    </dsp:sp>
    <dsp:sp modelId="{DE07B51A-A486-46E8-ACC7-ECEBFD8043BA}">
      <dsp:nvSpPr>
        <dsp:cNvPr id="0" name=""/>
        <dsp:cNvSpPr/>
      </dsp:nvSpPr>
      <dsp:spPr>
        <a:xfrm>
          <a:off x="0" y="1227431"/>
          <a:ext cx="6301601" cy="9782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3C0F2-0AA6-4100-A14C-1E6200A7BF1C}">
      <dsp:nvSpPr>
        <dsp:cNvPr id="0" name=""/>
        <dsp:cNvSpPr/>
      </dsp:nvSpPr>
      <dsp:spPr>
        <a:xfrm>
          <a:off x="295926" y="1447541"/>
          <a:ext cx="538048" cy="5380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2C8DE-10EF-4C94-A584-13031C55030C}">
      <dsp:nvSpPr>
        <dsp:cNvPr id="0" name=""/>
        <dsp:cNvSpPr/>
      </dsp:nvSpPr>
      <dsp:spPr>
        <a:xfrm>
          <a:off x="1129902" y="1227431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/>
            <a:t>Objetivo: Proteger la confidencialidad de los datos y ocultar la dirección IP.</a:t>
          </a:r>
          <a:endParaRPr lang="en-US" sz="1900" kern="1200"/>
        </a:p>
      </dsp:txBody>
      <dsp:txXfrm>
        <a:off x="1129902" y="1227431"/>
        <a:ext cx="5171698" cy="978270"/>
      </dsp:txXfrm>
    </dsp:sp>
    <dsp:sp modelId="{356EF1DC-4BBE-4D07-8896-73DD03ECC7F4}">
      <dsp:nvSpPr>
        <dsp:cNvPr id="0" name=""/>
        <dsp:cNvSpPr/>
      </dsp:nvSpPr>
      <dsp:spPr>
        <a:xfrm>
          <a:off x="0" y="2450269"/>
          <a:ext cx="6301601" cy="9782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BC9F6-4C95-41E5-B5AE-4C1B6BE61A9E}">
      <dsp:nvSpPr>
        <dsp:cNvPr id="0" name=""/>
        <dsp:cNvSpPr/>
      </dsp:nvSpPr>
      <dsp:spPr>
        <a:xfrm>
          <a:off x="295926" y="2670380"/>
          <a:ext cx="538048" cy="5380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D1653-2263-4DF6-9ECD-EF8F8AF881D5}">
      <dsp:nvSpPr>
        <dsp:cNvPr id="0" name=""/>
        <dsp:cNvSpPr/>
      </dsp:nvSpPr>
      <dsp:spPr>
        <a:xfrm>
          <a:off x="1129902" y="2450269"/>
          <a:ext cx="2835720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/>
            <a:t>¿Qué protege?</a:t>
          </a:r>
          <a:endParaRPr lang="en-US" sz="1900" kern="1200"/>
        </a:p>
      </dsp:txBody>
      <dsp:txXfrm>
        <a:off x="1129902" y="2450269"/>
        <a:ext cx="2835720" cy="978270"/>
      </dsp:txXfrm>
    </dsp:sp>
    <dsp:sp modelId="{9AA0946B-399D-4677-81AF-ED58071A726A}">
      <dsp:nvSpPr>
        <dsp:cNvPr id="0" name=""/>
        <dsp:cNvSpPr/>
      </dsp:nvSpPr>
      <dsp:spPr>
        <a:xfrm>
          <a:off x="3965622" y="2450269"/>
          <a:ext cx="233597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/>
            <a:t>Espionaje de red local (ej: WiFi pública insegura)</a:t>
          </a:r>
          <a:endParaRPr lang="en-US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/>
            <a:t>Censura o restricciones geográficas</a:t>
          </a:r>
          <a:endParaRPr lang="en-US" sz="1200" kern="1200"/>
        </a:p>
      </dsp:txBody>
      <dsp:txXfrm>
        <a:off x="3965622" y="2450269"/>
        <a:ext cx="2335978" cy="978270"/>
      </dsp:txXfrm>
    </dsp:sp>
    <dsp:sp modelId="{E9996E1D-647C-43CA-8047-01F44539603C}">
      <dsp:nvSpPr>
        <dsp:cNvPr id="0" name=""/>
        <dsp:cNvSpPr/>
      </dsp:nvSpPr>
      <dsp:spPr>
        <a:xfrm>
          <a:off x="0" y="3673107"/>
          <a:ext cx="6301601" cy="9782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0E7D5-7257-49C0-8DCB-F80365F920CC}">
      <dsp:nvSpPr>
        <dsp:cNvPr id="0" name=""/>
        <dsp:cNvSpPr/>
      </dsp:nvSpPr>
      <dsp:spPr>
        <a:xfrm>
          <a:off x="295926" y="3893218"/>
          <a:ext cx="538048" cy="5380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23052-20AC-4C5A-95A2-A505CB20D85A}">
      <dsp:nvSpPr>
        <dsp:cNvPr id="0" name=""/>
        <dsp:cNvSpPr/>
      </dsp:nvSpPr>
      <dsp:spPr>
        <a:xfrm>
          <a:off x="1129902" y="3673107"/>
          <a:ext cx="2835720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/>
            <a:t>¿Qué no protege?</a:t>
          </a:r>
          <a:endParaRPr lang="en-US" sz="1900" kern="1200"/>
        </a:p>
      </dsp:txBody>
      <dsp:txXfrm>
        <a:off x="1129902" y="3673107"/>
        <a:ext cx="2835720" cy="978270"/>
      </dsp:txXfrm>
    </dsp:sp>
    <dsp:sp modelId="{8B8E8CC4-281B-448E-844B-651589780D6E}">
      <dsp:nvSpPr>
        <dsp:cNvPr id="0" name=""/>
        <dsp:cNvSpPr/>
      </dsp:nvSpPr>
      <dsp:spPr>
        <a:xfrm>
          <a:off x="3965622" y="3673107"/>
          <a:ext cx="233597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/>
            <a:t>Malware en el equipo, ataques a la web de destino, rastreo después del túnel.</a:t>
          </a:r>
          <a:endParaRPr lang="en-US" sz="1200" kern="1200"/>
        </a:p>
      </dsp:txBody>
      <dsp:txXfrm>
        <a:off x="3965622" y="3673107"/>
        <a:ext cx="2335978" cy="978270"/>
      </dsp:txXfrm>
    </dsp:sp>
    <dsp:sp modelId="{346D5163-BFB8-4C29-987F-D165E169AD71}">
      <dsp:nvSpPr>
        <dsp:cNvPr id="0" name=""/>
        <dsp:cNvSpPr/>
      </dsp:nvSpPr>
      <dsp:spPr>
        <a:xfrm>
          <a:off x="0" y="4895945"/>
          <a:ext cx="6301601" cy="97827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FDFDB-D2D2-4F72-A884-C5A8B219505A}">
      <dsp:nvSpPr>
        <dsp:cNvPr id="0" name=""/>
        <dsp:cNvSpPr/>
      </dsp:nvSpPr>
      <dsp:spPr>
        <a:xfrm>
          <a:off x="295926" y="5116056"/>
          <a:ext cx="538048" cy="5380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344EB-7AED-4B30-A884-CCDDE530F8B6}">
      <dsp:nvSpPr>
        <dsp:cNvPr id="0" name=""/>
        <dsp:cNvSpPr/>
      </dsp:nvSpPr>
      <dsp:spPr>
        <a:xfrm>
          <a:off x="1129902" y="4895945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/>
            <a:t>Ejemplo: Acceso a </a:t>
          </a:r>
          <a:r>
            <a:rPr lang="es-CO" sz="1900" kern="1200">
              <a:hlinkClick xmlns:r="http://schemas.openxmlformats.org/officeDocument/2006/relationships" r:id="rId11"/>
            </a:rPr>
            <a:t>https://ipleak.net</a:t>
          </a:r>
          <a:r>
            <a:rPr lang="es-CO" sz="1900" kern="1200"/>
            <a:t> antes y después de conectar la VPN.</a:t>
          </a:r>
          <a:endParaRPr lang="en-US" sz="1900" kern="1200"/>
        </a:p>
      </dsp:txBody>
      <dsp:txXfrm>
        <a:off x="1129902" y="4895945"/>
        <a:ext cx="5171698" cy="978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4B1B1-80CE-B570-A102-BA76A1EED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6E6918-CB02-30B7-387A-EE56B4409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D5C7EC-7A95-BE56-0199-B9A71D7DF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4E4-5D54-B540-8CE6-E0E3ABE3973A}" type="datetimeFigureOut">
              <a:rPr lang="es-CO" smtClean="0"/>
              <a:t>22/08/25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493357-AE5A-8289-6645-63F46416D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10F374-4873-2FD3-D1D5-CE71ADB1F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FB1A-4534-0042-BB8D-4A0554AB4A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234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21697-5622-C281-A039-4FF22614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0C2021-0314-F180-EF09-85629CA79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D2C278-EA34-62DA-DAE0-784BB3814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4E4-5D54-B540-8CE6-E0E3ABE3973A}" type="datetimeFigureOut">
              <a:rPr lang="es-CO" smtClean="0"/>
              <a:t>22/08/25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87085C-9F20-02FB-BEFF-745A10CDC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450E68-3763-1AD3-DB7C-8F8B6279E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FB1A-4534-0042-BB8D-4A0554AB4A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702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87BC1D-1821-2BF7-E2A5-13942FB8DA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24F2CE-C00B-2C1C-F6D4-E9418109D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254337-C633-B247-860C-199D94D6A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4E4-5D54-B540-8CE6-E0E3ABE3973A}" type="datetimeFigureOut">
              <a:rPr lang="es-CO" smtClean="0"/>
              <a:t>22/08/25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B84696-2BFF-118F-D0B9-1A3F4C08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32CCF0-582F-2D0A-DB8C-3210DB9E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FB1A-4534-0042-BB8D-4A0554AB4A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842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02226-91FB-1AA8-61F1-1BEF74202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D7981-9D35-9357-893C-9EE627D9C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E75697-0A6F-7002-7323-A470D991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4E4-5D54-B540-8CE6-E0E3ABE3973A}" type="datetimeFigureOut">
              <a:rPr lang="es-CO" smtClean="0"/>
              <a:t>22/08/25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84E619-F945-C176-7A3F-74AAE56F3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200AAC-97A2-018B-F8B9-4EC83C5E5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FB1A-4534-0042-BB8D-4A0554AB4A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77CC3-C647-E53E-DE58-E52C7D6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3B1230-A27F-B18B-F656-61D979E5A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7FEF5F-6244-F66B-2D0A-68403888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4E4-5D54-B540-8CE6-E0E3ABE3973A}" type="datetimeFigureOut">
              <a:rPr lang="es-CO" smtClean="0"/>
              <a:t>22/08/25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3D4564-A639-7F8F-5B8A-08841101F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CF7EAF-AC26-E0D0-EA77-A17160DAB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FB1A-4534-0042-BB8D-4A0554AB4A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955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AA4C7-B035-ADB1-03E2-0FEC6E66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FB19C6-EC5F-116D-9B53-FFD162862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E81BA8-0D4D-CBF0-D2A8-38A49AE6F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1E6750-0AE3-B264-FE18-6C5B163B4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4E4-5D54-B540-8CE6-E0E3ABE3973A}" type="datetimeFigureOut">
              <a:rPr lang="es-CO" smtClean="0"/>
              <a:t>22/08/25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E6BA6B-07D2-49FA-D146-BB9A52C86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E86788-773F-D59A-59BF-F642F796A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FB1A-4534-0042-BB8D-4A0554AB4A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18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C71C9-9CB6-137C-45FE-5F48635EF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4AC40A-550D-CEF3-F009-5B2FD93FB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53D7A1-A55D-1434-B184-66200477D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AEAE893-B34D-72DD-D283-AE917A5161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DD0829E-613E-3B54-75AC-EB7A43376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3B8168C-AC63-EF9E-143B-98C2990C0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4E4-5D54-B540-8CE6-E0E3ABE3973A}" type="datetimeFigureOut">
              <a:rPr lang="es-CO" smtClean="0"/>
              <a:t>22/08/25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9A67981-7C2D-EC5F-CFEC-AF271F099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2516820-65D7-FD8F-630F-2FFF76BF9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FB1A-4534-0042-BB8D-4A0554AB4A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127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20109-4E34-802B-3C3A-1080CE8C5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40D9BE-DCAE-0C8E-F13D-44AF88678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4E4-5D54-B540-8CE6-E0E3ABE3973A}" type="datetimeFigureOut">
              <a:rPr lang="es-CO" smtClean="0"/>
              <a:t>22/08/25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B909CB-B975-C1FF-E6C4-17769B8DA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DB27B68-7FE7-06A2-F413-7C86931E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FB1A-4534-0042-BB8D-4A0554AB4A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470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64AE007-E69E-FD4B-32B9-F94C8C7F4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4E4-5D54-B540-8CE6-E0E3ABE3973A}" type="datetimeFigureOut">
              <a:rPr lang="es-CO" smtClean="0"/>
              <a:t>22/08/25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C67FBDE-3AAD-E6B7-6B28-ABCD01F73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FD9458D-0ADE-ED4D-665E-73204886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FB1A-4534-0042-BB8D-4A0554AB4A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798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90B9F-821A-8FD8-478F-C0C404CEB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1B3936-CA72-E027-8899-2022D4870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9CF4E1-85BA-B1B7-2974-3D064998A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D91321-986B-D8FC-F06E-1655229DF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4E4-5D54-B540-8CE6-E0E3ABE3973A}" type="datetimeFigureOut">
              <a:rPr lang="es-CO" smtClean="0"/>
              <a:t>22/08/25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D05EE8-A525-52F5-0935-C809FB799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78AE87-9FD3-A9C2-76D6-0730509E2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FB1A-4534-0042-BB8D-4A0554AB4A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14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7B8BA-D647-B0E4-437D-ADAB2EF8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554FA0F-6AB4-5987-C16C-36C437FB8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3A3912-C6E1-0459-D1D3-804643DC5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351EBF-AC6B-34A7-3190-E4200A02A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4E4-5D54-B540-8CE6-E0E3ABE3973A}" type="datetimeFigureOut">
              <a:rPr lang="es-CO" smtClean="0"/>
              <a:t>22/08/25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6EA3E1-7AC6-69D0-7D8D-B1852C3AD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681BAC-C92F-0AF6-3CBF-D0EBC97E9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FB1A-4534-0042-BB8D-4A0554AB4A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941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3DBF713-1E6C-F235-5863-3B4B779D6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71ACB8-8AD3-CD19-A2C8-7AA6A2297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940731-3E92-416E-B9F0-641460A2D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9954E4-5D54-B540-8CE6-E0E3ABE3973A}" type="datetimeFigureOut">
              <a:rPr lang="es-CO" smtClean="0"/>
              <a:t>22/08/25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E48F13-5217-1183-6703-D35DE7DE7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ED2DD7-14E5-FAC8-1407-78796196E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17FB1A-4534-0042-BB8D-4A0554AB4A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302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0rY-LUAbPY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RYUxqghPG4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rUGRdOi3XM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9QmMEWmcfo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6A1B86-DC99-46B9-B5AA-A7E928EA9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304FFE-74E9-4316-B822-F35A685E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EE0D5F-9856-8A96-E6C6-0FD4310B5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2550" y="1562669"/>
            <a:ext cx="5636113" cy="2456597"/>
          </a:xfrm>
        </p:spPr>
        <p:txBody>
          <a:bodyPr anchor="b">
            <a:normAutofit/>
          </a:bodyPr>
          <a:lstStyle/>
          <a:p>
            <a:r>
              <a:rPr lang="es-CO" sz="4100">
                <a:solidFill>
                  <a:schemeClr val="tx1">
                    <a:lumMod val="85000"/>
                    <a:lumOff val="15000"/>
                  </a:schemeClr>
                </a:solidFill>
              </a:rPr>
              <a:t>Firma Digital, Blockchain y Comunicación Segura (VPN/HTTPS)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52AE43-4B65-EFDF-1691-FFD9D4735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9309" y="4298722"/>
            <a:ext cx="4678086" cy="1148885"/>
          </a:xfrm>
        </p:spPr>
        <p:txBody>
          <a:bodyPr anchor="t">
            <a:normAutofit/>
          </a:bodyPr>
          <a:lstStyle/>
          <a:p>
            <a:r>
              <a:rPr lang="es-CO" sz="1800">
                <a:solidFill>
                  <a:schemeClr val="tx1">
                    <a:lumMod val="85000"/>
                    <a:lumOff val="15000"/>
                  </a:schemeClr>
                </a:solidFill>
              </a:rPr>
              <a:t>Seguridad Informática</a:t>
            </a:r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DCC4A242-ED1C-59E5-D6C3-AD3C029553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575" r="7681" b="-1"/>
          <a:stretch>
            <a:fillRect/>
          </a:stretch>
        </p:blipFill>
        <p:spPr>
          <a:xfrm>
            <a:off x="-7266" y="10"/>
            <a:ext cx="3569616" cy="6857990"/>
          </a:xfrm>
          <a:custGeom>
            <a:avLst/>
            <a:gdLst/>
            <a:ahLst/>
            <a:cxnLst/>
            <a:rect l="l" t="t" r="r" b="b"/>
            <a:pathLst>
              <a:path w="3569616" h="6858000">
                <a:moveTo>
                  <a:pt x="0" y="0"/>
                </a:moveTo>
                <a:lnTo>
                  <a:pt x="3119345" y="0"/>
                </a:lnTo>
                <a:lnTo>
                  <a:pt x="3123529" y="17226"/>
                </a:lnTo>
                <a:cubicBezTo>
                  <a:pt x="3124924" y="23927"/>
                  <a:pt x="3126075" y="29690"/>
                  <a:pt x="3127926" y="35733"/>
                </a:cubicBezTo>
                <a:cubicBezTo>
                  <a:pt x="3135983" y="55162"/>
                  <a:pt x="3152761" y="75163"/>
                  <a:pt x="3158476" y="86830"/>
                </a:cubicBezTo>
                <a:lnTo>
                  <a:pt x="3162217" y="105744"/>
                </a:lnTo>
                <a:lnTo>
                  <a:pt x="3166997" y="104727"/>
                </a:lnTo>
                <a:lnTo>
                  <a:pt x="3167793" y="111793"/>
                </a:lnTo>
                <a:lnTo>
                  <a:pt x="3168896" y="127609"/>
                </a:lnTo>
                <a:cubicBezTo>
                  <a:pt x="3170241" y="137435"/>
                  <a:pt x="3170795" y="164972"/>
                  <a:pt x="3173185" y="174906"/>
                </a:cubicBezTo>
                <a:cubicBezTo>
                  <a:pt x="3178510" y="177461"/>
                  <a:pt x="3181593" y="181749"/>
                  <a:pt x="3183238" y="187215"/>
                </a:cubicBezTo>
                <a:lnTo>
                  <a:pt x="3184145" y="199435"/>
                </a:lnTo>
                <a:lnTo>
                  <a:pt x="3200957" y="269529"/>
                </a:lnTo>
                <a:lnTo>
                  <a:pt x="3202491" y="279219"/>
                </a:lnTo>
                <a:lnTo>
                  <a:pt x="3206975" y="284221"/>
                </a:lnTo>
                <a:cubicBezTo>
                  <a:pt x="3208056" y="288198"/>
                  <a:pt x="3208241" y="299815"/>
                  <a:pt x="3208979" y="303078"/>
                </a:cubicBezTo>
                <a:cubicBezTo>
                  <a:pt x="3209786" y="303316"/>
                  <a:pt x="3210593" y="303555"/>
                  <a:pt x="3211400" y="303794"/>
                </a:cubicBezTo>
                <a:cubicBezTo>
                  <a:pt x="3215834" y="314048"/>
                  <a:pt x="3230882" y="352723"/>
                  <a:pt x="3235583" y="364595"/>
                </a:cubicBezTo>
                <a:cubicBezTo>
                  <a:pt x="3232098" y="367263"/>
                  <a:pt x="3238178" y="372307"/>
                  <a:pt x="3239601" y="375020"/>
                </a:cubicBezTo>
                <a:cubicBezTo>
                  <a:pt x="3237179" y="375617"/>
                  <a:pt x="3236854" y="382439"/>
                  <a:pt x="3239157" y="384290"/>
                </a:cubicBezTo>
                <a:cubicBezTo>
                  <a:pt x="3254070" y="431093"/>
                  <a:pt x="3227895" y="408920"/>
                  <a:pt x="3245230" y="435044"/>
                </a:cubicBezTo>
                <a:cubicBezTo>
                  <a:pt x="3246565" y="439781"/>
                  <a:pt x="3245820" y="443743"/>
                  <a:pt x="3244204" y="447282"/>
                </a:cubicBezTo>
                <a:lnTo>
                  <a:pt x="3240762" y="452630"/>
                </a:lnTo>
                <a:lnTo>
                  <a:pt x="3249093" y="471880"/>
                </a:lnTo>
                <a:cubicBezTo>
                  <a:pt x="3252174" y="481431"/>
                  <a:pt x="3254453" y="491548"/>
                  <a:pt x="3255857" y="501992"/>
                </a:cubicBezTo>
                <a:cubicBezTo>
                  <a:pt x="3250999" y="504682"/>
                  <a:pt x="3258622" y="512442"/>
                  <a:pt x="3260271" y="516223"/>
                </a:cubicBezTo>
                <a:cubicBezTo>
                  <a:pt x="3257006" y="516482"/>
                  <a:pt x="3255973" y="525173"/>
                  <a:pt x="3258865" y="528038"/>
                </a:cubicBezTo>
                <a:cubicBezTo>
                  <a:pt x="3274535" y="591283"/>
                  <a:pt x="3241762" y="557303"/>
                  <a:pt x="3262462" y="594499"/>
                </a:cubicBezTo>
                <a:cubicBezTo>
                  <a:pt x="3263816" y="600863"/>
                  <a:pt x="3262479" y="605795"/>
                  <a:pt x="3260024" y="610000"/>
                </a:cubicBezTo>
                <a:lnTo>
                  <a:pt x="3253721" y="617692"/>
                </a:lnTo>
                <a:lnTo>
                  <a:pt x="3256482" y="623204"/>
                </a:lnTo>
                <a:cubicBezTo>
                  <a:pt x="3258005" y="644600"/>
                  <a:pt x="3251476" y="651376"/>
                  <a:pt x="3259225" y="663365"/>
                </a:cubicBezTo>
                <a:cubicBezTo>
                  <a:pt x="3245876" y="682744"/>
                  <a:pt x="3258539" y="675670"/>
                  <a:pt x="3261631" y="689522"/>
                </a:cubicBezTo>
                <a:cubicBezTo>
                  <a:pt x="3265207" y="700373"/>
                  <a:pt x="3269507" y="679723"/>
                  <a:pt x="3271002" y="690492"/>
                </a:cubicBezTo>
                <a:cubicBezTo>
                  <a:pt x="3267989" y="702455"/>
                  <a:pt x="3279578" y="701125"/>
                  <a:pt x="3275760" y="713609"/>
                </a:cubicBezTo>
                <a:cubicBezTo>
                  <a:pt x="3266819" y="711239"/>
                  <a:pt x="3278954" y="737528"/>
                  <a:pt x="3271356" y="738880"/>
                </a:cubicBezTo>
                <a:cubicBezTo>
                  <a:pt x="3282938" y="748490"/>
                  <a:pt x="3269788" y="754591"/>
                  <a:pt x="3274016" y="768139"/>
                </a:cubicBezTo>
                <a:cubicBezTo>
                  <a:pt x="3278559" y="774347"/>
                  <a:pt x="3279560" y="778980"/>
                  <a:pt x="3275507" y="785654"/>
                </a:cubicBezTo>
                <a:cubicBezTo>
                  <a:pt x="3297514" y="814181"/>
                  <a:pt x="3277534" y="803670"/>
                  <a:pt x="3287024" y="831111"/>
                </a:cubicBezTo>
                <a:cubicBezTo>
                  <a:pt x="3296672" y="854655"/>
                  <a:pt x="3303659" y="881610"/>
                  <a:pt x="3324562" y="903604"/>
                </a:cubicBezTo>
                <a:cubicBezTo>
                  <a:pt x="3330338" y="907511"/>
                  <a:pt x="3333079" y="917872"/>
                  <a:pt x="3330682" y="926744"/>
                </a:cubicBezTo>
                <a:cubicBezTo>
                  <a:pt x="3330269" y="928269"/>
                  <a:pt x="3329716" y="929694"/>
                  <a:pt x="3329041" y="930971"/>
                </a:cubicBezTo>
                <a:cubicBezTo>
                  <a:pt x="3333270" y="950914"/>
                  <a:pt x="3351150" y="1023696"/>
                  <a:pt x="3356062" y="1046405"/>
                </a:cubicBezTo>
                <a:cubicBezTo>
                  <a:pt x="3349099" y="1048737"/>
                  <a:pt x="3362597" y="1059482"/>
                  <a:pt x="3358521" y="1067217"/>
                </a:cubicBezTo>
                <a:cubicBezTo>
                  <a:pt x="3354869" y="1072807"/>
                  <a:pt x="3358113" y="1077371"/>
                  <a:pt x="3358773" y="1082909"/>
                </a:cubicBezTo>
                <a:cubicBezTo>
                  <a:pt x="3356098" y="1090444"/>
                  <a:pt x="3363241" y="1113953"/>
                  <a:pt x="3367682" y="1119909"/>
                </a:cubicBezTo>
                <a:cubicBezTo>
                  <a:pt x="3382703" y="1133847"/>
                  <a:pt x="3374343" y="1168367"/>
                  <a:pt x="3385911" y="1180009"/>
                </a:cubicBezTo>
                <a:cubicBezTo>
                  <a:pt x="3387774" y="1184389"/>
                  <a:pt x="3388688" y="1188737"/>
                  <a:pt x="3389010" y="1193041"/>
                </a:cubicBezTo>
                <a:lnTo>
                  <a:pt x="3388572" y="1205179"/>
                </a:lnTo>
                <a:lnTo>
                  <a:pt x="3385768" y="1208811"/>
                </a:lnTo>
                <a:lnTo>
                  <a:pt x="3386975" y="1216129"/>
                </a:lnTo>
                <a:lnTo>
                  <a:pt x="3386647" y="1218271"/>
                </a:lnTo>
                <a:cubicBezTo>
                  <a:pt x="3386007" y="1222365"/>
                  <a:pt x="3385480" y="1226399"/>
                  <a:pt x="3385420" y="1230360"/>
                </a:cubicBezTo>
                <a:cubicBezTo>
                  <a:pt x="3400233" y="1224163"/>
                  <a:pt x="3387342" y="1263034"/>
                  <a:pt x="3398902" y="1251303"/>
                </a:cubicBezTo>
                <a:cubicBezTo>
                  <a:pt x="3401143" y="1271991"/>
                  <a:pt x="3411558" y="1255397"/>
                  <a:pt x="3402244" y="1281071"/>
                </a:cubicBezTo>
                <a:cubicBezTo>
                  <a:pt x="3416627" y="1312459"/>
                  <a:pt x="3415183" y="1363554"/>
                  <a:pt x="3435533" y="1387530"/>
                </a:cubicBezTo>
                <a:cubicBezTo>
                  <a:pt x="3428168" y="1384876"/>
                  <a:pt x="3423452" y="1398828"/>
                  <a:pt x="3427595" y="1407995"/>
                </a:cubicBezTo>
                <a:cubicBezTo>
                  <a:pt x="3398778" y="1398886"/>
                  <a:pt x="3455260" y="1443485"/>
                  <a:pt x="3436580" y="1453051"/>
                </a:cubicBezTo>
                <a:cubicBezTo>
                  <a:pt x="3454427" y="1452263"/>
                  <a:pt x="3487273" y="1492392"/>
                  <a:pt x="3473886" y="1513215"/>
                </a:cubicBezTo>
                <a:cubicBezTo>
                  <a:pt x="3479337" y="1543203"/>
                  <a:pt x="3495403" y="1563620"/>
                  <a:pt x="3491486" y="1595707"/>
                </a:cubicBezTo>
                <a:cubicBezTo>
                  <a:pt x="3493932" y="1596530"/>
                  <a:pt x="3496028" y="1598008"/>
                  <a:pt x="3497869" y="1599939"/>
                </a:cubicBezTo>
                <a:lnTo>
                  <a:pt x="3502453" y="1606503"/>
                </a:lnTo>
                <a:lnTo>
                  <a:pt x="3502232" y="1607846"/>
                </a:lnTo>
                <a:cubicBezTo>
                  <a:pt x="3502503" y="1613048"/>
                  <a:pt x="3503673" y="1615641"/>
                  <a:pt x="3505239" y="1617081"/>
                </a:cubicBezTo>
                <a:cubicBezTo>
                  <a:pt x="3505979" y="1617395"/>
                  <a:pt x="3506719" y="1617710"/>
                  <a:pt x="3507459" y="1618024"/>
                </a:cubicBezTo>
                <a:lnTo>
                  <a:pt x="3510011" y="1624022"/>
                </a:lnTo>
                <a:lnTo>
                  <a:pt x="3516358" y="1634929"/>
                </a:lnTo>
                <a:lnTo>
                  <a:pt x="3516308" y="1637821"/>
                </a:lnTo>
                <a:lnTo>
                  <a:pt x="3523955" y="1655598"/>
                </a:lnTo>
                <a:lnTo>
                  <a:pt x="3523473" y="1656247"/>
                </a:lnTo>
                <a:cubicBezTo>
                  <a:pt x="3522567" y="1658107"/>
                  <a:pt x="3522227" y="1660249"/>
                  <a:pt x="3523061" y="1663024"/>
                </a:cubicBezTo>
                <a:cubicBezTo>
                  <a:pt x="3513175" y="1664689"/>
                  <a:pt x="3520280" y="1667013"/>
                  <a:pt x="3523616" y="1675054"/>
                </a:cubicBezTo>
                <a:cubicBezTo>
                  <a:pt x="3509006" y="1679436"/>
                  <a:pt x="3523682" y="1698702"/>
                  <a:pt x="3517630" y="1707801"/>
                </a:cubicBezTo>
                <a:cubicBezTo>
                  <a:pt x="3520410" y="1713612"/>
                  <a:pt x="3523083" y="1719836"/>
                  <a:pt x="3525537" y="1726380"/>
                </a:cubicBezTo>
                <a:lnTo>
                  <a:pt x="3529903" y="1779986"/>
                </a:lnTo>
                <a:lnTo>
                  <a:pt x="3521468" y="1836998"/>
                </a:lnTo>
                <a:cubicBezTo>
                  <a:pt x="3522502" y="1857808"/>
                  <a:pt x="3519191" y="1876110"/>
                  <a:pt x="3523412" y="1893497"/>
                </a:cubicBezTo>
                <a:cubicBezTo>
                  <a:pt x="3520411" y="1900876"/>
                  <a:pt x="3519436" y="1907708"/>
                  <a:pt x="3525004" y="1913894"/>
                </a:cubicBezTo>
                <a:cubicBezTo>
                  <a:pt x="3524490" y="1933413"/>
                  <a:pt x="3517414" y="1938604"/>
                  <a:pt x="3523928" y="1950514"/>
                </a:cubicBezTo>
                <a:cubicBezTo>
                  <a:pt x="3512685" y="1962215"/>
                  <a:pt x="3517275" y="1962555"/>
                  <a:pt x="3521008" y="1967449"/>
                </a:cubicBezTo>
                <a:lnTo>
                  <a:pt x="3521297" y="1968163"/>
                </a:lnTo>
                <a:lnTo>
                  <a:pt x="3519686" y="1969768"/>
                </a:lnTo>
                <a:lnTo>
                  <a:pt x="3519089" y="1972904"/>
                </a:lnTo>
                <a:lnTo>
                  <a:pt x="3520122" y="1981289"/>
                </a:lnTo>
                <a:lnTo>
                  <a:pt x="3520948" y="1984413"/>
                </a:lnTo>
                <a:cubicBezTo>
                  <a:pt x="3521356" y="1986575"/>
                  <a:pt x="3521416" y="1988026"/>
                  <a:pt x="3521226" y="1989046"/>
                </a:cubicBezTo>
                <a:lnTo>
                  <a:pt x="3521092" y="1989171"/>
                </a:lnTo>
                <a:lnTo>
                  <a:pt x="3521624" y="1993492"/>
                </a:lnTo>
                <a:cubicBezTo>
                  <a:pt x="3522844" y="2000762"/>
                  <a:pt x="3524332" y="2007819"/>
                  <a:pt x="3525996" y="2014518"/>
                </a:cubicBezTo>
                <a:cubicBezTo>
                  <a:pt x="3518529" y="2020777"/>
                  <a:pt x="3529333" y="2045218"/>
                  <a:pt x="3514412" y="2043465"/>
                </a:cubicBezTo>
                <a:cubicBezTo>
                  <a:pt x="3516219" y="2052531"/>
                  <a:pt x="3522688" y="2057653"/>
                  <a:pt x="3512822" y="2055222"/>
                </a:cubicBezTo>
                <a:cubicBezTo>
                  <a:pt x="3513140" y="2058224"/>
                  <a:pt x="3512432" y="2060136"/>
                  <a:pt x="3511227" y="2061550"/>
                </a:cubicBezTo>
                <a:lnTo>
                  <a:pt x="3510645" y="2061975"/>
                </a:lnTo>
                <a:lnTo>
                  <a:pt x="3514907" y="2082129"/>
                </a:lnTo>
                <a:lnTo>
                  <a:pt x="3514347" y="2084880"/>
                </a:lnTo>
                <a:lnTo>
                  <a:pt x="3518565" y="2097919"/>
                </a:lnTo>
                <a:lnTo>
                  <a:pt x="3519976" y="2104707"/>
                </a:lnTo>
                <a:lnTo>
                  <a:pt x="3521958" y="2106519"/>
                </a:lnTo>
                <a:cubicBezTo>
                  <a:pt x="3523219" y="2108534"/>
                  <a:pt x="3523895" y="2111498"/>
                  <a:pt x="3523237" y="2116590"/>
                </a:cubicBezTo>
                <a:lnTo>
                  <a:pt x="3522786" y="2117790"/>
                </a:lnTo>
                <a:lnTo>
                  <a:pt x="3526064" y="2125947"/>
                </a:lnTo>
                <a:cubicBezTo>
                  <a:pt x="3527505" y="2128548"/>
                  <a:pt x="3529274" y="2130818"/>
                  <a:pt x="3531495" y="2132603"/>
                </a:cubicBezTo>
                <a:cubicBezTo>
                  <a:pt x="3522034" y="2161762"/>
                  <a:pt x="3533978" y="2187874"/>
                  <a:pt x="3533955" y="2218836"/>
                </a:cubicBezTo>
                <a:cubicBezTo>
                  <a:pt x="3517312" y="2233337"/>
                  <a:pt x="3542024" y="2285180"/>
                  <a:pt x="3559442" y="2291697"/>
                </a:cubicBezTo>
                <a:cubicBezTo>
                  <a:pt x="3544608" y="2292866"/>
                  <a:pt x="3567228" y="2330146"/>
                  <a:pt x="3568373" y="2340076"/>
                </a:cubicBezTo>
                <a:cubicBezTo>
                  <a:pt x="3568755" y="2343387"/>
                  <a:pt x="3566751" y="2343658"/>
                  <a:pt x="3560178" y="2338540"/>
                </a:cubicBezTo>
                <a:cubicBezTo>
                  <a:pt x="3562571" y="2349015"/>
                  <a:pt x="3555536" y="2360463"/>
                  <a:pt x="3548875" y="2354921"/>
                </a:cubicBezTo>
                <a:cubicBezTo>
                  <a:pt x="3564342" y="2386191"/>
                  <a:pt x="3553912" y="2434573"/>
                  <a:pt x="3562290" y="2470516"/>
                </a:cubicBezTo>
                <a:cubicBezTo>
                  <a:pt x="3548732" y="2491328"/>
                  <a:pt x="3561750" y="2479665"/>
                  <a:pt x="3560263" y="2500409"/>
                </a:cubicBezTo>
                <a:cubicBezTo>
                  <a:pt x="3573531" y="2493872"/>
                  <a:pt x="3554177" y="2525877"/>
                  <a:pt x="3569616" y="2525972"/>
                </a:cubicBezTo>
                <a:cubicBezTo>
                  <a:pt x="3568857" y="2529744"/>
                  <a:pt x="3567635" y="2533395"/>
                  <a:pt x="3566291" y="2537057"/>
                </a:cubicBezTo>
                <a:lnTo>
                  <a:pt x="3565595" y="2538979"/>
                </a:lnTo>
                <a:lnTo>
                  <a:pt x="3565471" y="2546483"/>
                </a:lnTo>
                <a:lnTo>
                  <a:pt x="3562111" y="2548822"/>
                </a:lnTo>
                <a:lnTo>
                  <a:pt x="3559542" y="2560277"/>
                </a:lnTo>
                <a:cubicBezTo>
                  <a:pt x="3559093" y="2564534"/>
                  <a:pt x="3559212" y="2569074"/>
                  <a:pt x="3560240" y="2574030"/>
                </a:cubicBezTo>
                <a:cubicBezTo>
                  <a:pt x="3567097" y="2585933"/>
                  <a:pt x="3560828" y="2605604"/>
                  <a:pt x="3562359" y="2622912"/>
                </a:cubicBezTo>
                <a:lnTo>
                  <a:pt x="3564740" y="2630748"/>
                </a:lnTo>
                <a:lnTo>
                  <a:pt x="3563214" y="2656947"/>
                </a:lnTo>
                <a:cubicBezTo>
                  <a:pt x="3563065" y="2664385"/>
                  <a:pt x="3563222" y="2672085"/>
                  <a:pt x="3563949" y="2680153"/>
                </a:cubicBezTo>
                <a:lnTo>
                  <a:pt x="3566383" y="2695058"/>
                </a:lnTo>
                <a:lnTo>
                  <a:pt x="3565385" y="2699075"/>
                </a:lnTo>
                <a:cubicBezTo>
                  <a:pt x="3565951" y="2705917"/>
                  <a:pt x="3570892" y="2714690"/>
                  <a:pt x="3565525" y="2714239"/>
                </a:cubicBezTo>
                <a:lnTo>
                  <a:pt x="3567847" y="2721812"/>
                </a:lnTo>
                <a:lnTo>
                  <a:pt x="3564077" y="2729693"/>
                </a:lnTo>
                <a:cubicBezTo>
                  <a:pt x="3563144" y="2730592"/>
                  <a:pt x="3562134" y="2731288"/>
                  <a:pt x="3561085" y="2731758"/>
                </a:cubicBezTo>
                <a:lnTo>
                  <a:pt x="3563149" y="2742418"/>
                </a:lnTo>
                <a:lnTo>
                  <a:pt x="3560661" y="2751437"/>
                </a:lnTo>
                <a:lnTo>
                  <a:pt x="3563126" y="2758989"/>
                </a:lnTo>
                <a:lnTo>
                  <a:pt x="3562876" y="2762207"/>
                </a:lnTo>
                <a:lnTo>
                  <a:pt x="3561866" y="2770236"/>
                </a:lnTo>
                <a:cubicBezTo>
                  <a:pt x="3561066" y="2774372"/>
                  <a:pt x="3560080" y="2779005"/>
                  <a:pt x="3559378" y="2784138"/>
                </a:cubicBezTo>
                <a:lnTo>
                  <a:pt x="3559178" y="2788436"/>
                </a:lnTo>
                <a:lnTo>
                  <a:pt x="3554648" y="2798068"/>
                </a:lnTo>
                <a:cubicBezTo>
                  <a:pt x="3551209" y="2805087"/>
                  <a:pt x="3548936" y="2810580"/>
                  <a:pt x="3551400" y="2816345"/>
                </a:cubicBezTo>
                <a:cubicBezTo>
                  <a:pt x="3547036" y="2826742"/>
                  <a:pt x="3533490" y="2834711"/>
                  <a:pt x="3538128" y="2849028"/>
                </a:cubicBezTo>
                <a:cubicBezTo>
                  <a:pt x="3531517" y="2845031"/>
                  <a:pt x="3538369" y="2865256"/>
                  <a:pt x="3532013" y="2868126"/>
                </a:cubicBezTo>
                <a:cubicBezTo>
                  <a:pt x="3526842" y="2869601"/>
                  <a:pt x="3527715" y="2876080"/>
                  <a:pt x="3526094" y="2881167"/>
                </a:cubicBezTo>
                <a:cubicBezTo>
                  <a:pt x="3520961" y="2885059"/>
                  <a:pt x="3517628" y="2910333"/>
                  <a:pt x="3518939" y="2918966"/>
                </a:cubicBezTo>
                <a:cubicBezTo>
                  <a:pt x="3525789" y="2943088"/>
                  <a:pt x="3505468" y="2964225"/>
                  <a:pt x="3510391" y="2983548"/>
                </a:cubicBezTo>
                <a:cubicBezTo>
                  <a:pt x="3510204" y="2988707"/>
                  <a:pt x="3509257" y="2993036"/>
                  <a:pt x="3507840" y="2996827"/>
                </a:cubicBezTo>
                <a:lnTo>
                  <a:pt x="3502741" y="3006379"/>
                </a:lnTo>
                <a:lnTo>
                  <a:pt x="3499028" y="3006971"/>
                </a:lnTo>
                <a:lnTo>
                  <a:pt x="3497157" y="3013976"/>
                </a:lnTo>
                <a:lnTo>
                  <a:pt x="3496053" y="3015450"/>
                </a:lnTo>
                <a:cubicBezTo>
                  <a:pt x="3493931" y="3018255"/>
                  <a:pt x="3491925" y="3021106"/>
                  <a:pt x="3490329" y="3024292"/>
                </a:cubicBezTo>
                <a:cubicBezTo>
                  <a:pt x="3504872" y="3031782"/>
                  <a:pt x="3479143" y="3052632"/>
                  <a:pt x="3493186" y="3052840"/>
                </a:cubicBezTo>
                <a:cubicBezTo>
                  <a:pt x="3486942" y="3071654"/>
                  <a:pt x="3501947" y="3066916"/>
                  <a:pt x="3484298" y="3080007"/>
                </a:cubicBezTo>
                <a:cubicBezTo>
                  <a:pt x="3483814" y="3117860"/>
                  <a:pt x="3462683" y="3158406"/>
                  <a:pt x="3469977" y="3195253"/>
                </a:cubicBezTo>
                <a:cubicBezTo>
                  <a:pt x="3464984" y="3186842"/>
                  <a:pt x="3455676" y="3194249"/>
                  <a:pt x="3455490" y="3205255"/>
                </a:cubicBezTo>
                <a:cubicBezTo>
                  <a:pt x="3435461" y="3173385"/>
                  <a:pt x="3464274" y="3257718"/>
                  <a:pt x="3445250" y="3249703"/>
                </a:cubicBezTo>
                <a:cubicBezTo>
                  <a:pt x="3460163" y="3264187"/>
                  <a:pt x="3471377" y="3324835"/>
                  <a:pt x="3452291" y="3330508"/>
                </a:cubicBezTo>
                <a:cubicBezTo>
                  <a:pt x="3445043" y="3359645"/>
                  <a:pt x="3450218" y="3389952"/>
                  <a:pt x="3434486" y="3412864"/>
                </a:cubicBezTo>
                <a:cubicBezTo>
                  <a:pt x="3436166" y="3415609"/>
                  <a:pt x="3437306" y="3418595"/>
                  <a:pt x="3438058" y="3421734"/>
                </a:cubicBezTo>
                <a:lnTo>
                  <a:pt x="3439245" y="3430986"/>
                </a:lnTo>
                <a:lnTo>
                  <a:pt x="3438541" y="3431897"/>
                </a:lnTo>
                <a:cubicBezTo>
                  <a:pt x="3436732" y="3436375"/>
                  <a:pt x="3436677" y="3439488"/>
                  <a:pt x="3437396" y="3441992"/>
                </a:cubicBezTo>
                <a:lnTo>
                  <a:pt x="3438843" y="3444647"/>
                </a:lnTo>
                <a:lnTo>
                  <a:pt x="3438591" y="3451712"/>
                </a:lnTo>
                <a:lnTo>
                  <a:pt x="3439527" y="3466008"/>
                </a:lnTo>
                <a:lnTo>
                  <a:pt x="3438357" y="3468331"/>
                </a:lnTo>
                <a:lnTo>
                  <a:pt x="3437674" y="3489343"/>
                </a:lnTo>
                <a:cubicBezTo>
                  <a:pt x="3437459" y="3489383"/>
                  <a:pt x="3437241" y="3489424"/>
                  <a:pt x="3437026" y="3489465"/>
                </a:cubicBezTo>
                <a:cubicBezTo>
                  <a:pt x="3435558" y="3490219"/>
                  <a:pt x="3434444" y="3491679"/>
                  <a:pt x="3434044" y="3494659"/>
                </a:cubicBezTo>
                <a:cubicBezTo>
                  <a:pt x="3425302" y="3487640"/>
                  <a:pt x="3430211" y="3495561"/>
                  <a:pt x="3429800" y="3504965"/>
                </a:cubicBezTo>
                <a:cubicBezTo>
                  <a:pt x="3416132" y="3496161"/>
                  <a:pt x="3420620" y="3524348"/>
                  <a:pt x="3412115" y="3526661"/>
                </a:cubicBezTo>
                <a:cubicBezTo>
                  <a:pt x="3412121" y="3533765"/>
                  <a:pt x="3411879" y="3541120"/>
                  <a:pt x="3411331" y="3548549"/>
                </a:cubicBezTo>
                <a:lnTo>
                  <a:pt x="3410824" y="3552872"/>
                </a:lnTo>
                <a:cubicBezTo>
                  <a:pt x="3410773" y="3552889"/>
                  <a:pt x="3410721" y="3552908"/>
                  <a:pt x="3410671" y="3552926"/>
                </a:cubicBezTo>
                <a:cubicBezTo>
                  <a:pt x="3410254" y="3553793"/>
                  <a:pt x="3409971" y="3555188"/>
                  <a:pt x="3409849" y="3557419"/>
                </a:cubicBezTo>
                <a:lnTo>
                  <a:pt x="3409902" y="3560756"/>
                </a:lnTo>
                <a:lnTo>
                  <a:pt x="3408918" y="3569144"/>
                </a:lnTo>
                <a:lnTo>
                  <a:pt x="3407623" y="3571810"/>
                </a:lnTo>
                <a:lnTo>
                  <a:pt x="3405729" y="3572549"/>
                </a:lnTo>
                <a:lnTo>
                  <a:pt x="3405835" y="3573359"/>
                </a:lnTo>
                <a:cubicBezTo>
                  <a:pt x="3408214" y="3579757"/>
                  <a:pt x="3412465" y="3582275"/>
                  <a:pt x="3399129" y="3587902"/>
                </a:cubicBezTo>
                <a:cubicBezTo>
                  <a:pt x="3402495" y="3602236"/>
                  <a:pt x="3394605" y="3603730"/>
                  <a:pt x="3389566" y="3621859"/>
                </a:cubicBezTo>
                <a:cubicBezTo>
                  <a:pt x="3393374" y="3630350"/>
                  <a:pt x="3390863" y="3636316"/>
                  <a:pt x="3386307" y="3641820"/>
                </a:cubicBezTo>
                <a:cubicBezTo>
                  <a:pt x="3386232" y="3660214"/>
                  <a:pt x="3378837" y="3675854"/>
                  <a:pt x="3374956" y="3695940"/>
                </a:cubicBezTo>
                <a:cubicBezTo>
                  <a:pt x="3378387" y="3718839"/>
                  <a:pt x="3365817" y="3728358"/>
                  <a:pt x="3361718" y="3749831"/>
                </a:cubicBezTo>
                <a:cubicBezTo>
                  <a:pt x="3370064" y="3770267"/>
                  <a:pt x="3350403" y="3763879"/>
                  <a:pt x="3344768" y="3774338"/>
                </a:cubicBezTo>
                <a:lnTo>
                  <a:pt x="3343985" y="3777418"/>
                </a:lnTo>
                <a:lnTo>
                  <a:pt x="3344520" y="3785849"/>
                </a:lnTo>
                <a:lnTo>
                  <a:pt x="3345162" y="3789023"/>
                </a:lnTo>
                <a:cubicBezTo>
                  <a:pt x="3345441" y="3791209"/>
                  <a:pt x="3345415" y="3792659"/>
                  <a:pt x="3345164" y="3793659"/>
                </a:cubicBezTo>
                <a:lnTo>
                  <a:pt x="3345024" y="3793774"/>
                </a:lnTo>
                <a:lnTo>
                  <a:pt x="3345300" y="3798119"/>
                </a:lnTo>
                <a:cubicBezTo>
                  <a:pt x="3346087" y="3805456"/>
                  <a:pt x="3347157" y="3812596"/>
                  <a:pt x="3348424" y="3819398"/>
                </a:cubicBezTo>
                <a:cubicBezTo>
                  <a:pt x="3340590" y="3825065"/>
                  <a:pt x="3349940" y="3850234"/>
                  <a:pt x="3335133" y="3847354"/>
                </a:cubicBezTo>
                <a:cubicBezTo>
                  <a:pt x="3336403" y="3856524"/>
                  <a:pt x="3342565" y="3862118"/>
                  <a:pt x="3332848" y="3858945"/>
                </a:cubicBezTo>
                <a:cubicBezTo>
                  <a:pt x="3332988" y="3861961"/>
                  <a:pt x="3332168" y="3863811"/>
                  <a:pt x="3330878" y="3865128"/>
                </a:cubicBezTo>
                <a:lnTo>
                  <a:pt x="3330273" y="3865510"/>
                </a:lnTo>
                <a:lnTo>
                  <a:pt x="3333337" y="3885908"/>
                </a:lnTo>
                <a:lnTo>
                  <a:pt x="3332616" y="3888608"/>
                </a:lnTo>
                <a:lnTo>
                  <a:pt x="3336057" y="3901916"/>
                </a:lnTo>
                <a:lnTo>
                  <a:pt x="3337066" y="3908785"/>
                </a:lnTo>
                <a:lnTo>
                  <a:pt x="3338940" y="3910739"/>
                </a:lnTo>
                <a:cubicBezTo>
                  <a:pt x="3340082" y="3912843"/>
                  <a:pt x="3340580" y="3915849"/>
                  <a:pt x="3339621" y="3920873"/>
                </a:cubicBezTo>
                <a:lnTo>
                  <a:pt x="3339102" y="3922032"/>
                </a:lnTo>
                <a:lnTo>
                  <a:pt x="3341891" y="3930408"/>
                </a:lnTo>
                <a:cubicBezTo>
                  <a:pt x="3343178" y="3933107"/>
                  <a:pt x="3344812" y="3935503"/>
                  <a:pt x="3346927" y="3937451"/>
                </a:cubicBezTo>
                <a:cubicBezTo>
                  <a:pt x="3335745" y="3965779"/>
                  <a:pt x="3346136" y="3992699"/>
                  <a:pt x="3344279" y="4023542"/>
                </a:cubicBezTo>
                <a:cubicBezTo>
                  <a:pt x="3347024" y="4058096"/>
                  <a:pt x="3350783" y="4081986"/>
                  <a:pt x="3351926" y="4104769"/>
                </a:cubicBezTo>
                <a:cubicBezTo>
                  <a:pt x="3353695" y="4115384"/>
                  <a:pt x="3359144" y="4193344"/>
                  <a:pt x="3352816" y="4187317"/>
                </a:cubicBezTo>
                <a:cubicBezTo>
                  <a:pt x="3366419" y="4219638"/>
                  <a:pt x="3351446" y="4239971"/>
                  <a:pt x="3357691" y="4276413"/>
                </a:cubicBezTo>
                <a:cubicBezTo>
                  <a:pt x="3342910" y="4296116"/>
                  <a:pt x="3356610" y="4285488"/>
                  <a:pt x="3353895" y="4306037"/>
                </a:cubicBezTo>
                <a:cubicBezTo>
                  <a:pt x="3367541" y="4300534"/>
                  <a:pt x="3346306" y="4330948"/>
                  <a:pt x="3361728" y="4332215"/>
                </a:cubicBezTo>
                <a:cubicBezTo>
                  <a:pt x="3360746" y="4335915"/>
                  <a:pt x="3359307" y="4339458"/>
                  <a:pt x="3357748" y="4343006"/>
                </a:cubicBezTo>
                <a:lnTo>
                  <a:pt x="3356941" y="4344866"/>
                </a:lnTo>
                <a:lnTo>
                  <a:pt x="3356370" y="4352332"/>
                </a:lnTo>
                <a:lnTo>
                  <a:pt x="3352876" y="4354407"/>
                </a:lnTo>
                <a:lnTo>
                  <a:pt x="3352683" y="4444689"/>
                </a:lnTo>
                <a:cubicBezTo>
                  <a:pt x="3355485" y="4452425"/>
                  <a:pt x="3356736" y="4477980"/>
                  <a:pt x="3352455" y="4483791"/>
                </a:cubicBezTo>
                <a:cubicBezTo>
                  <a:pt x="3351784" y="4489320"/>
                  <a:pt x="3353780" y="4495171"/>
                  <a:pt x="3349030" y="4498683"/>
                </a:cubicBezTo>
                <a:cubicBezTo>
                  <a:pt x="3346858" y="4510741"/>
                  <a:pt x="3341860" y="4538358"/>
                  <a:pt x="3339427" y="4556140"/>
                </a:cubicBezTo>
                <a:cubicBezTo>
                  <a:pt x="3342836" y="4560659"/>
                  <a:pt x="3341611" y="4566842"/>
                  <a:pt x="3339521" y="4574959"/>
                </a:cubicBezTo>
                <a:lnTo>
                  <a:pt x="3338246" y="4582576"/>
                </a:lnTo>
                <a:lnTo>
                  <a:pt x="3348539" y="4605460"/>
                </a:lnTo>
                <a:lnTo>
                  <a:pt x="3345760" y="4678575"/>
                </a:lnTo>
                <a:lnTo>
                  <a:pt x="3356250" y="4713574"/>
                </a:lnTo>
                <a:cubicBezTo>
                  <a:pt x="3358600" y="4727943"/>
                  <a:pt x="3359577" y="4741820"/>
                  <a:pt x="3361380" y="4755215"/>
                </a:cubicBezTo>
                <a:cubicBezTo>
                  <a:pt x="3363928" y="4785596"/>
                  <a:pt x="3347531" y="4766123"/>
                  <a:pt x="3361636" y="4803525"/>
                </a:cubicBezTo>
                <a:cubicBezTo>
                  <a:pt x="3356254" y="4807867"/>
                  <a:pt x="3356117" y="4812705"/>
                  <a:pt x="3358957" y="4820729"/>
                </a:cubicBezTo>
                <a:cubicBezTo>
                  <a:pt x="3359783" y="4835507"/>
                  <a:pt x="3345952" y="4834947"/>
                  <a:pt x="3354635" y="4849546"/>
                </a:cubicBezTo>
                <a:cubicBezTo>
                  <a:pt x="3350894" y="4848362"/>
                  <a:pt x="3350351" y="4855411"/>
                  <a:pt x="3349759" y="4861941"/>
                </a:cubicBezTo>
                <a:lnTo>
                  <a:pt x="3347368" y="4866228"/>
                </a:lnTo>
                <a:lnTo>
                  <a:pt x="3358408" y="4889535"/>
                </a:lnTo>
                <a:cubicBezTo>
                  <a:pt x="3373705" y="4931282"/>
                  <a:pt x="3382233" y="4982216"/>
                  <a:pt x="3393319" y="5017998"/>
                </a:cubicBezTo>
                <a:cubicBezTo>
                  <a:pt x="3368256" y="5040241"/>
                  <a:pt x="3392200" y="5029364"/>
                  <a:pt x="3389184" y="5055049"/>
                </a:cubicBezTo>
                <a:cubicBezTo>
                  <a:pt x="3413510" y="5050695"/>
                  <a:pt x="3377700" y="5085342"/>
                  <a:pt x="3405892" y="5089973"/>
                </a:cubicBezTo>
                <a:cubicBezTo>
                  <a:pt x="3404451" y="5094499"/>
                  <a:pt x="3402165" y="5098741"/>
                  <a:pt x="3399662" y="5102960"/>
                </a:cubicBezTo>
                <a:lnTo>
                  <a:pt x="3398363" y="5105176"/>
                </a:lnTo>
                <a:lnTo>
                  <a:pt x="3398026" y="5114590"/>
                </a:lnTo>
                <a:lnTo>
                  <a:pt x="3391859" y="5116550"/>
                </a:lnTo>
                <a:lnTo>
                  <a:pt x="3386999" y="5130226"/>
                </a:lnTo>
                <a:cubicBezTo>
                  <a:pt x="3386119" y="5135455"/>
                  <a:pt x="3386267" y="5141205"/>
                  <a:pt x="3388073" y="5147747"/>
                </a:cubicBezTo>
                <a:cubicBezTo>
                  <a:pt x="3400425" y="5164741"/>
                  <a:pt x="3388688" y="5187675"/>
                  <a:pt x="3391234" y="5209919"/>
                </a:cubicBezTo>
                <a:lnTo>
                  <a:pt x="3395469" y="5220481"/>
                </a:lnTo>
                <a:lnTo>
                  <a:pt x="3392518" y="5250830"/>
                </a:lnTo>
                <a:lnTo>
                  <a:pt x="3393800" y="5252877"/>
                </a:lnTo>
                <a:cubicBezTo>
                  <a:pt x="3393941" y="5258188"/>
                  <a:pt x="3392357" y="5268832"/>
                  <a:pt x="3393361" y="5282697"/>
                </a:cubicBezTo>
                <a:lnTo>
                  <a:pt x="3399825" y="5336059"/>
                </a:lnTo>
                <a:lnTo>
                  <a:pt x="3392824" y="5344884"/>
                </a:lnTo>
                <a:lnTo>
                  <a:pt x="3389277" y="5345998"/>
                </a:lnTo>
                <a:lnTo>
                  <a:pt x="3390946" y="5360636"/>
                </a:lnTo>
                <a:lnTo>
                  <a:pt x="3386366" y="5371486"/>
                </a:lnTo>
                <a:lnTo>
                  <a:pt x="3390662" y="5381496"/>
                </a:lnTo>
                <a:lnTo>
                  <a:pt x="3388199" y="5395290"/>
                </a:lnTo>
                <a:cubicBezTo>
                  <a:pt x="3386677" y="5400263"/>
                  <a:pt x="3384810" y="5405812"/>
                  <a:pt x="3383455" y="5412069"/>
                </a:cubicBezTo>
                <a:lnTo>
                  <a:pt x="3376345" y="5426008"/>
                </a:lnTo>
                <a:lnTo>
                  <a:pt x="3374012" y="5448470"/>
                </a:lnTo>
                <a:cubicBezTo>
                  <a:pt x="3372358" y="5465848"/>
                  <a:pt x="3370199" y="5482458"/>
                  <a:pt x="3365299" y="5498771"/>
                </a:cubicBezTo>
                <a:cubicBezTo>
                  <a:pt x="3368242" y="5512292"/>
                  <a:pt x="3368289" y="5524931"/>
                  <a:pt x="3358774" y="5536815"/>
                </a:cubicBezTo>
                <a:cubicBezTo>
                  <a:pt x="3355554" y="5573082"/>
                  <a:pt x="3364982" y="5582256"/>
                  <a:pt x="3352897" y="5604851"/>
                </a:cubicBezTo>
                <a:cubicBezTo>
                  <a:pt x="3357655" y="5611851"/>
                  <a:pt x="3360065" y="5616619"/>
                  <a:pt x="3360918" y="5620215"/>
                </a:cubicBezTo>
                <a:cubicBezTo>
                  <a:pt x="3363482" y="5631010"/>
                  <a:pt x="3352061" y="5631235"/>
                  <a:pt x="3348145" y="5649365"/>
                </a:cubicBezTo>
                <a:cubicBezTo>
                  <a:pt x="3342329" y="5668683"/>
                  <a:pt x="3336842" y="5635583"/>
                  <a:pt x="3334135" y="5654076"/>
                </a:cubicBezTo>
                <a:cubicBezTo>
                  <a:pt x="3338089" y="5673079"/>
                  <a:pt x="3320876" y="5674673"/>
                  <a:pt x="3326011" y="5694285"/>
                </a:cubicBezTo>
                <a:cubicBezTo>
                  <a:pt x="3339441" y="5687377"/>
                  <a:pt x="3320185" y="5735320"/>
                  <a:pt x="3331448" y="5735077"/>
                </a:cubicBezTo>
                <a:cubicBezTo>
                  <a:pt x="3313758" y="5754960"/>
                  <a:pt x="3333086" y="5760823"/>
                  <a:pt x="3326180" y="5784860"/>
                </a:cubicBezTo>
                <a:cubicBezTo>
                  <a:pt x="3319129" y="5796737"/>
                  <a:pt x="3317432" y="5804806"/>
                  <a:pt x="3323175" y="5814629"/>
                </a:cubicBezTo>
                <a:cubicBezTo>
                  <a:pt x="3289103" y="5869565"/>
                  <a:pt x="3319352" y="5845410"/>
                  <a:pt x="3303983" y="5894405"/>
                </a:cubicBezTo>
                <a:lnTo>
                  <a:pt x="3302615" y="5898375"/>
                </a:lnTo>
                <a:lnTo>
                  <a:pt x="3305988" y="5914019"/>
                </a:lnTo>
                <a:cubicBezTo>
                  <a:pt x="3306566" y="5914416"/>
                  <a:pt x="3307142" y="5914813"/>
                  <a:pt x="3307720" y="5915209"/>
                </a:cubicBezTo>
                <a:lnTo>
                  <a:pt x="3288942" y="5962966"/>
                </a:lnTo>
                <a:lnTo>
                  <a:pt x="3289995" y="5969791"/>
                </a:lnTo>
                <a:lnTo>
                  <a:pt x="3273219" y="6000303"/>
                </a:lnTo>
                <a:lnTo>
                  <a:pt x="3266971" y="6016394"/>
                </a:lnTo>
                <a:lnTo>
                  <a:pt x="3258268" y="6034498"/>
                </a:lnTo>
                <a:lnTo>
                  <a:pt x="3262376" y="6046147"/>
                </a:lnTo>
                <a:cubicBezTo>
                  <a:pt x="3269023" y="6073717"/>
                  <a:pt x="3250846" y="6118951"/>
                  <a:pt x="3274161" y="6127097"/>
                </a:cubicBezTo>
                <a:cubicBezTo>
                  <a:pt x="3261055" y="6140796"/>
                  <a:pt x="3284255" y="6151240"/>
                  <a:pt x="3287116" y="6165061"/>
                </a:cubicBezTo>
                <a:cubicBezTo>
                  <a:pt x="3278972" y="6176795"/>
                  <a:pt x="3286959" y="6181809"/>
                  <a:pt x="3289289" y="6191816"/>
                </a:cubicBezTo>
                <a:cubicBezTo>
                  <a:pt x="3284123" y="6196765"/>
                  <a:pt x="3284941" y="6205311"/>
                  <a:pt x="3291517" y="6207797"/>
                </a:cubicBezTo>
                <a:cubicBezTo>
                  <a:pt x="3306003" y="6202672"/>
                  <a:pt x="3300501" y="6232914"/>
                  <a:pt x="3310808" y="6234442"/>
                </a:cubicBezTo>
                <a:cubicBezTo>
                  <a:pt x="3314005" y="6251566"/>
                  <a:pt x="3305763" y="6327405"/>
                  <a:pt x="3322832" y="6339012"/>
                </a:cubicBezTo>
                <a:cubicBezTo>
                  <a:pt x="3332735" y="6373401"/>
                  <a:pt x="3309981" y="6425589"/>
                  <a:pt x="3311360" y="6440393"/>
                </a:cubicBezTo>
                <a:cubicBezTo>
                  <a:pt x="3282540" y="6457108"/>
                  <a:pt x="3365374" y="6523495"/>
                  <a:pt x="3370963" y="6586374"/>
                </a:cubicBezTo>
                <a:cubicBezTo>
                  <a:pt x="3368621" y="6595055"/>
                  <a:pt x="3368943" y="6599590"/>
                  <a:pt x="3375863" y="6601412"/>
                </a:cubicBezTo>
                <a:cubicBezTo>
                  <a:pt x="3380798" y="6617525"/>
                  <a:pt x="3389212" y="6649404"/>
                  <a:pt x="3400578" y="6683057"/>
                </a:cubicBezTo>
                <a:cubicBezTo>
                  <a:pt x="3408645" y="6705148"/>
                  <a:pt x="3410628" y="6805370"/>
                  <a:pt x="3417831" y="6852700"/>
                </a:cubicBezTo>
                <a:lnTo>
                  <a:pt x="341892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43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DB68743-8502-70BD-7D8D-3CA9C0A86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VPN</a:t>
            </a:r>
          </a:p>
        </p:txBody>
      </p:sp>
      <p:pic>
        <p:nvPicPr>
          <p:cNvPr id="4" name="Elementos multimedia en línea 3" descr="Qué es y como funciona una VPN | #TELOEXPLICO">
            <a:hlinkClick r:id="" action="ppaction://media"/>
            <a:extLst>
              <a:ext uri="{FF2B5EF4-FFF2-40B4-BE49-F238E27FC236}">
                <a16:creationId xmlns:a16="http://schemas.microsoft.com/office/drawing/2014/main" id="{AE6E4F60-E528-CD2E-9775-80D17102825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07328" y="1675227"/>
            <a:ext cx="7777343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0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5DF64C-0B7E-A661-CA68-544428AC0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s-CO" sz="4000"/>
              <a:t>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5A3A72-A6A0-6E55-D81D-D196F548A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s-CO" sz="1700"/>
              <a:t>Comprender cómo la firma digital garantiza autenticidad e integridad en mensajes y documentos.</a:t>
            </a:r>
          </a:p>
          <a:p>
            <a:r>
              <a:rPr lang="es-CO" sz="1700"/>
              <a:t>Experimentar una simulación de blockchain para conocer sus mecanismos de seguridad y cómo previene la manipulación.</a:t>
            </a:r>
          </a:p>
          <a:p>
            <a:r>
              <a:rPr lang="es-CO" sz="1700"/>
              <a:t>Identificar el papel de VPN y HTTPS en la protección de la comunicación a través de canales cifrados.</a:t>
            </a:r>
          </a:p>
          <a:p>
            <a:r>
              <a:rPr lang="es-CO" sz="1700"/>
              <a:t>Trabajar retos prácticos y reflexivos usando Python y herramientas de internet.</a:t>
            </a:r>
          </a:p>
          <a:p>
            <a:endParaRPr lang="es-CO" sz="1700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3EC1AF65-3B4B-1E77-AEA5-10C49368E5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601" r="-2" b="-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9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58256" y="-358254"/>
            <a:ext cx="6858000" cy="7574507"/>
          </a:xfrm>
          <a:prstGeom prst="rect">
            <a:avLst/>
          </a:prstGeom>
          <a:ln>
            <a:noFill/>
          </a:ln>
          <a:effectLst>
            <a:outerShdw blurRad="457200" dist="63500" sx="99000" sy="99000" algn="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196059-8229-4FC0-64B6-433BC54C4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45" y="5546162"/>
            <a:ext cx="6661702" cy="953611"/>
          </a:xfrm>
        </p:spPr>
        <p:txBody>
          <a:bodyPr anchor="ctr">
            <a:normAutofit/>
          </a:bodyPr>
          <a:lstStyle/>
          <a:p>
            <a:r>
              <a:rPr lang="es-CO" sz="4000"/>
              <a:t>¿Qué es la Firma Digital?</a:t>
            </a:r>
          </a:p>
        </p:txBody>
      </p:sp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87078939-B26D-911C-1827-09A1E123C1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047" b="1"/>
          <a:stretch>
            <a:fillRect/>
          </a:stretch>
        </p:blipFill>
        <p:spPr>
          <a:xfrm>
            <a:off x="20" y="-1"/>
            <a:ext cx="7574488" cy="516158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9DFDFF-A101-2D40-7B79-608632B9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064" y="743803"/>
            <a:ext cx="3144523" cy="5474173"/>
          </a:xfrm>
        </p:spPr>
        <p:txBody>
          <a:bodyPr anchor="ctr">
            <a:normAutofit/>
          </a:bodyPr>
          <a:lstStyle/>
          <a:p>
            <a:r>
              <a:rPr lang="es-CO" sz="1400"/>
              <a:t>Definición: Mecanismo criptográfico que permite autenticar el origen y la integridad de un mensaje o documento electrónico.</a:t>
            </a:r>
          </a:p>
          <a:p>
            <a:r>
              <a:rPr lang="es-CO" sz="1400"/>
              <a:t>Basada en criptografía de clave pública (PKI, ej: RSA, ECDSA).</a:t>
            </a:r>
          </a:p>
          <a:p>
            <a:r>
              <a:rPr lang="es-CO" sz="1400"/>
              <a:t>Proceso general:</a:t>
            </a:r>
          </a:p>
          <a:p>
            <a:pPr lvl="1"/>
            <a:r>
              <a:rPr lang="es-CO" sz="1400"/>
              <a:t>El emisor genera un "resumen" (hash) del mensaje,</a:t>
            </a:r>
          </a:p>
          <a:p>
            <a:pPr lvl="1"/>
            <a:r>
              <a:rPr lang="es-CO" sz="1400"/>
              <a:t>Cifra ese hash con su clave privada.</a:t>
            </a:r>
          </a:p>
          <a:p>
            <a:pPr lvl="1"/>
            <a:r>
              <a:rPr lang="es-CO" sz="1400"/>
              <a:t>El receptor descifra la firma con la clave pública del emisor y compara el hash.</a:t>
            </a:r>
          </a:p>
          <a:p>
            <a:r>
              <a:rPr lang="es-CO" sz="1400"/>
              <a:t>Propiedades clave:</a:t>
            </a:r>
          </a:p>
          <a:p>
            <a:pPr lvl="1"/>
            <a:r>
              <a:rPr lang="es-CO" sz="1400"/>
              <a:t>Autenticidad: Confirma quién envió el mensaje.</a:t>
            </a:r>
          </a:p>
          <a:p>
            <a:pPr lvl="1"/>
            <a:r>
              <a:rPr lang="es-CO" sz="1400"/>
              <a:t>Integridad: El documento/mensaje no fue modificado.</a:t>
            </a:r>
          </a:p>
          <a:p>
            <a:pPr lvl="1"/>
            <a:r>
              <a:rPr lang="es-CO" sz="1400"/>
              <a:t>No repudio: El autor no puede negar su autoría.</a:t>
            </a:r>
          </a:p>
          <a:p>
            <a:endParaRPr lang="es-CO" sz="1400"/>
          </a:p>
        </p:txBody>
      </p:sp>
    </p:spTree>
    <p:extLst>
      <p:ext uri="{BB962C8B-B14F-4D97-AF65-F5344CB8AC3E}">
        <p14:creationId xmlns:p14="http://schemas.microsoft.com/office/powerpoint/2010/main" val="120446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ADFBFD-9343-D873-070D-94876D8CC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Firma digital</a:t>
            </a:r>
          </a:p>
        </p:txBody>
      </p:sp>
      <p:pic>
        <p:nvPicPr>
          <p:cNvPr id="4" name="Elementos multimedia en línea 3" descr="Descubre Qué es la Firma Digital en Criptografía (Asimétrica) 🔐 Ejemplo Clave Pública y Privada 🔑">
            <a:hlinkClick r:id="" action="ppaction://media"/>
            <a:extLst>
              <a:ext uri="{FF2B5EF4-FFF2-40B4-BE49-F238E27FC236}">
                <a16:creationId xmlns:a16="http://schemas.microsoft.com/office/drawing/2014/main" id="{B6DE5C4B-DF37-FA55-15CA-5A0B238CEF3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07328" y="1675227"/>
            <a:ext cx="7777343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3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A6DC98-BFD1-9F2E-99D9-27585D6B9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s-CO" sz="4000"/>
              <a:t>¿Qué es Blockchain?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455EA7-8D8D-300A-709F-80EE7F479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s-CO" sz="1600"/>
              <a:t>Blockchain: Cadena de bloques enlazados criptográficamente.</a:t>
            </a:r>
          </a:p>
          <a:p>
            <a:r>
              <a:rPr lang="es-CO" sz="1600"/>
              <a:t>Cada bloque contiene:</a:t>
            </a:r>
          </a:p>
          <a:p>
            <a:pPr lvl="1"/>
            <a:r>
              <a:rPr lang="es-CO" sz="1600"/>
              <a:t>Datos (transacción, información, etc.)</a:t>
            </a:r>
          </a:p>
          <a:p>
            <a:pPr lvl="1"/>
            <a:r>
              <a:rPr lang="es-CO" sz="1600"/>
              <a:t>Timestamp (marca de tiempo)</a:t>
            </a:r>
          </a:p>
          <a:p>
            <a:pPr lvl="1"/>
            <a:r>
              <a:rPr lang="es-CO" sz="1600"/>
              <a:t>Hash propio calculado sobre datos + hash anterior</a:t>
            </a:r>
          </a:p>
          <a:p>
            <a:pPr lvl="1"/>
            <a:r>
              <a:rPr lang="es-CO" sz="1600"/>
              <a:t>Hash del bloque anterior</a:t>
            </a:r>
          </a:p>
          <a:p>
            <a:r>
              <a:rPr lang="es-CO" sz="1600"/>
              <a:t>Seguridad por diseño:</a:t>
            </a:r>
          </a:p>
          <a:p>
            <a:pPr lvl="1"/>
            <a:r>
              <a:rPr lang="es-CO" sz="1600"/>
              <a:t>Inmutabilidad: cambiar un bloque obliga a rehacer todos los hashes subsiguientes.</a:t>
            </a:r>
          </a:p>
          <a:p>
            <a:pPr lvl="1"/>
            <a:r>
              <a:rPr lang="es-CO" sz="1600"/>
              <a:t>Descentralización en aplicaciones reales.</a:t>
            </a:r>
          </a:p>
          <a:p>
            <a:r>
              <a:rPr lang="es-CO" sz="1600"/>
              <a:t>Aplicaciones: Criptomonedas, trazabilidad/registro, contratos inteligentes.</a:t>
            </a:r>
          </a:p>
          <a:p>
            <a:endParaRPr lang="es-CO" sz="1600"/>
          </a:p>
        </p:txBody>
      </p:sp>
      <p:pic>
        <p:nvPicPr>
          <p:cNvPr id="5" name="Picture 4" descr="Abstract background">
            <a:extLst>
              <a:ext uri="{FF2B5EF4-FFF2-40B4-BE49-F238E27FC236}">
                <a16:creationId xmlns:a16="http://schemas.microsoft.com/office/drawing/2014/main" id="{C1A22D15-B9BE-1CCB-5DCA-F55EDFB360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480" r="6925" b="-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1682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1746E9-1727-5C53-7748-3448E4BD8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Blockchain</a:t>
            </a:r>
          </a:p>
        </p:txBody>
      </p:sp>
      <p:pic>
        <p:nvPicPr>
          <p:cNvPr id="4" name="Elementos multimedia en línea 3" descr="QUÉ ES UNA BLOCKCHAIN ​​Y CÓMO FUNCIONA | #TELOEXPLICO">
            <a:hlinkClick r:id="" action="ppaction://media"/>
            <a:extLst>
              <a:ext uri="{FF2B5EF4-FFF2-40B4-BE49-F238E27FC236}">
                <a16:creationId xmlns:a16="http://schemas.microsoft.com/office/drawing/2014/main" id="{00E23830-F804-5767-1537-75DAEC56659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07328" y="1675227"/>
            <a:ext cx="7777343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1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8D4E85-C494-1D22-8CB9-1EEC6CDF2B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39" r="27986"/>
          <a:stretch>
            <a:fillRect/>
          </a:stretch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1DC2D0-816A-1D79-A6A7-040DCEDDC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s-CO" sz="4000"/>
              <a:t>¿Qué es HTTPS/SSL/TLS?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AE8087-8263-8536-15EA-607C672AF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es-CO" sz="2000"/>
              <a:t>HTTPS: HyperText Transfer Protocol Secure, es HTTP + cifrado TLS/SSL.</a:t>
            </a:r>
          </a:p>
          <a:p>
            <a:r>
              <a:rPr lang="es-CO" sz="2000"/>
              <a:t>Certificados digitales: Identifican y validan la autenticidad del servidor.</a:t>
            </a:r>
          </a:p>
          <a:p>
            <a:r>
              <a:rPr lang="es-CO" sz="2000"/>
              <a:t>Navegador muestra candado verde cuando es seguro</a:t>
            </a:r>
          </a:p>
          <a:p>
            <a:r>
              <a:rPr lang="es-CO" sz="2000"/>
              <a:t>Proceso seguro:</a:t>
            </a:r>
          </a:p>
          <a:p>
            <a:pPr lvl="1"/>
            <a:r>
              <a:rPr lang="es-CO" sz="2000"/>
              <a:t>SSL/TLS handshake (intercambio de claves y establecimiento de cifrado)</a:t>
            </a:r>
          </a:p>
          <a:p>
            <a:pPr lvl="1"/>
            <a:r>
              <a:rPr lang="es-CO" sz="2000"/>
              <a:t>Transporte de datos cifrados</a:t>
            </a:r>
          </a:p>
        </p:txBody>
      </p:sp>
    </p:spTree>
    <p:extLst>
      <p:ext uri="{BB962C8B-B14F-4D97-AF65-F5344CB8AC3E}">
        <p14:creationId xmlns:p14="http://schemas.microsoft.com/office/powerpoint/2010/main" val="65830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98AEC5-7ADE-0EA0-4728-7B621DCC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HTTPS/SSL/TLS</a:t>
            </a:r>
          </a:p>
        </p:txBody>
      </p:sp>
      <p:pic>
        <p:nvPicPr>
          <p:cNvPr id="4" name="Elementos multimedia en línea 3" descr="SSL, TLS, HTTPS Explained">
            <a:hlinkClick r:id="" action="ppaction://media"/>
            <a:extLst>
              <a:ext uri="{FF2B5EF4-FFF2-40B4-BE49-F238E27FC236}">
                <a16:creationId xmlns:a16="http://schemas.microsoft.com/office/drawing/2014/main" id="{3986825C-3698-2AA9-100A-1E201DD774F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07328" y="1675227"/>
            <a:ext cx="7777343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5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D71A96-75CF-4697-FE5B-E6C165DD8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s-CO">
                <a:solidFill>
                  <a:schemeClr val="bg1"/>
                </a:solidFill>
              </a:rPr>
              <a:t>¿Qué es una VPN?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C04BD6A9-7BF3-38BC-80F7-E296005381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762031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40117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429</Words>
  <Application>Microsoft Macintosh PowerPoint</Application>
  <PresentationFormat>Panorámica</PresentationFormat>
  <Paragraphs>49</Paragraphs>
  <Slides>10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de Office</vt:lpstr>
      <vt:lpstr>Firma Digital, Blockchain y Comunicación Segura (VPN/HTTPS)</vt:lpstr>
      <vt:lpstr>Objetivos</vt:lpstr>
      <vt:lpstr>¿Qué es la Firma Digital?</vt:lpstr>
      <vt:lpstr>Firma digital</vt:lpstr>
      <vt:lpstr>¿Qué es Blockchain?</vt:lpstr>
      <vt:lpstr>Blockchain</vt:lpstr>
      <vt:lpstr>¿Qué es HTTPS/SSL/TLS?</vt:lpstr>
      <vt:lpstr>HTTPS/SSL/TLS</vt:lpstr>
      <vt:lpstr>¿Qué es una VPN?</vt:lpstr>
      <vt:lpstr>VPN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ANDRES MAURICIO SALAMANCA ARIAS</dc:creator>
  <cp:lastModifiedBy>ANDRES MAURICIO SALAMANCA ARIAS</cp:lastModifiedBy>
  <cp:revision>1</cp:revision>
  <dcterms:created xsi:type="dcterms:W3CDTF">2025-08-23T02:27:19Z</dcterms:created>
  <dcterms:modified xsi:type="dcterms:W3CDTF">2025-08-23T03:00:43Z</dcterms:modified>
</cp:coreProperties>
</file>