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6" r:id="rId3"/>
    <p:sldId id="270" r:id="rId4"/>
    <p:sldId id="267" r:id="rId5"/>
    <p:sldId id="272" r:id="rId6"/>
    <p:sldId id="268" r:id="rId7"/>
    <p:sldId id="271" r:id="rId8"/>
    <p:sldId id="269" r:id="rId9"/>
    <p:sldId id="273" r:id="rId10"/>
    <p:sldId id="278" r:id="rId11"/>
    <p:sldId id="274" r:id="rId12"/>
    <p:sldId id="277" r:id="rId13"/>
    <p:sldId id="275" r:id="rId14"/>
    <p:sldId id="27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8"/>
    <p:restoredTop sz="72466"/>
  </p:normalViewPr>
  <p:slideViewPr>
    <p:cSldViewPr snapToGrid="0" snapToObjects="1">
      <p:cViewPr varScale="1">
        <p:scale>
          <a:sx n="76" d="100"/>
          <a:sy n="76" d="100"/>
        </p:scale>
        <p:origin x="776" y="4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F3F8BB-28CD-4003-B87A-0621954EE10E}" type="doc">
      <dgm:prSet loTypeId="urn:microsoft.com/office/officeart/2008/layout/LinedList" loCatId="list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65959EB-69A2-4612-BC69-34F2525EE640}">
      <dgm:prSet/>
      <dgm:spPr/>
      <dgm:t>
        <a:bodyPr/>
        <a:lstStyle/>
        <a:p>
          <a:r>
            <a:rPr lang="es-CO"/>
            <a:t>Comprender qué es la Seguridad en Profundidad</a:t>
          </a:r>
          <a:endParaRPr lang="en-US"/>
        </a:p>
      </dgm:t>
    </dgm:pt>
    <dgm:pt modelId="{E2814368-EB51-478F-8181-3B40EAE9726C}" type="parTrans" cxnId="{6DE050D9-1563-4190-B1D5-B3F9100E0FB9}">
      <dgm:prSet/>
      <dgm:spPr/>
      <dgm:t>
        <a:bodyPr/>
        <a:lstStyle/>
        <a:p>
          <a:endParaRPr lang="en-US"/>
        </a:p>
      </dgm:t>
    </dgm:pt>
    <dgm:pt modelId="{74603C83-2506-480D-8DC8-0DC7A2AA3092}" type="sibTrans" cxnId="{6DE050D9-1563-4190-B1D5-B3F9100E0FB9}">
      <dgm:prSet/>
      <dgm:spPr/>
      <dgm:t>
        <a:bodyPr/>
        <a:lstStyle/>
        <a:p>
          <a:endParaRPr lang="en-US"/>
        </a:p>
      </dgm:t>
    </dgm:pt>
    <dgm:pt modelId="{4E30246F-B014-4A46-B2F4-2D08A5FA7B47}">
      <dgm:prSet/>
      <dgm:spPr/>
      <dgm:t>
        <a:bodyPr/>
        <a:lstStyle/>
        <a:p>
          <a:r>
            <a:rPr lang="es-CO"/>
            <a:t>Identificar las capas de defensa más comunes</a:t>
          </a:r>
          <a:endParaRPr lang="en-US"/>
        </a:p>
      </dgm:t>
    </dgm:pt>
    <dgm:pt modelId="{70D2695C-1277-4210-8A55-14AA7328C986}" type="parTrans" cxnId="{39859F10-F6D0-4AF3-839A-151F1AADFA3B}">
      <dgm:prSet/>
      <dgm:spPr/>
      <dgm:t>
        <a:bodyPr/>
        <a:lstStyle/>
        <a:p>
          <a:endParaRPr lang="en-US"/>
        </a:p>
      </dgm:t>
    </dgm:pt>
    <dgm:pt modelId="{7919DF6D-BF16-43AD-BB92-E1E225ED063A}" type="sibTrans" cxnId="{39859F10-F6D0-4AF3-839A-151F1AADFA3B}">
      <dgm:prSet/>
      <dgm:spPr/>
      <dgm:t>
        <a:bodyPr/>
        <a:lstStyle/>
        <a:p>
          <a:endParaRPr lang="en-US"/>
        </a:p>
      </dgm:t>
    </dgm:pt>
    <dgm:pt modelId="{7C2F6040-4620-458A-8808-01F54B39A38D}">
      <dgm:prSet/>
      <dgm:spPr/>
      <dgm:t>
        <a:bodyPr/>
        <a:lstStyle/>
        <a:p>
          <a:r>
            <a:rPr lang="es-CO"/>
            <a:t>Aplicarlo en un caso cercano: el hogar</a:t>
          </a:r>
          <a:endParaRPr lang="en-US"/>
        </a:p>
      </dgm:t>
    </dgm:pt>
    <dgm:pt modelId="{19822248-4096-4745-B580-6169C0494A89}" type="parTrans" cxnId="{B6FD85E2-F7F0-402D-9A94-5CBB6A536012}">
      <dgm:prSet/>
      <dgm:spPr/>
      <dgm:t>
        <a:bodyPr/>
        <a:lstStyle/>
        <a:p>
          <a:endParaRPr lang="en-US"/>
        </a:p>
      </dgm:t>
    </dgm:pt>
    <dgm:pt modelId="{3A760B43-1A22-4191-ACE0-7C78E1A5F7F0}" type="sibTrans" cxnId="{B6FD85E2-F7F0-402D-9A94-5CBB6A536012}">
      <dgm:prSet/>
      <dgm:spPr/>
      <dgm:t>
        <a:bodyPr/>
        <a:lstStyle/>
        <a:p>
          <a:endParaRPr lang="en-US"/>
        </a:p>
      </dgm:t>
    </dgm:pt>
    <dgm:pt modelId="{4427B3BC-C48B-4DA6-B287-5A94FD69EC95}">
      <dgm:prSet/>
      <dgm:spPr/>
      <dgm:t>
        <a:bodyPr/>
        <a:lstStyle/>
        <a:p>
          <a:r>
            <a:rPr lang="es-CO"/>
            <a:t>Relacionarlo con las organizaciones</a:t>
          </a:r>
          <a:endParaRPr lang="en-US"/>
        </a:p>
      </dgm:t>
    </dgm:pt>
    <dgm:pt modelId="{371F8193-BEC4-42F0-A1D5-52842D40AC92}" type="parTrans" cxnId="{FEB36C79-8EFB-491E-9CA9-B3E8352FC308}">
      <dgm:prSet/>
      <dgm:spPr/>
      <dgm:t>
        <a:bodyPr/>
        <a:lstStyle/>
        <a:p>
          <a:endParaRPr lang="en-US"/>
        </a:p>
      </dgm:t>
    </dgm:pt>
    <dgm:pt modelId="{4E8CE7D4-F9DC-4250-887E-70C354CF90FD}" type="sibTrans" cxnId="{FEB36C79-8EFB-491E-9CA9-B3E8352FC308}">
      <dgm:prSet/>
      <dgm:spPr/>
      <dgm:t>
        <a:bodyPr/>
        <a:lstStyle/>
        <a:p>
          <a:endParaRPr lang="en-US"/>
        </a:p>
      </dgm:t>
    </dgm:pt>
    <dgm:pt modelId="{DA8D2A84-A310-654B-BE8F-C66248CEB757}" type="pres">
      <dgm:prSet presAssocID="{72F3F8BB-28CD-4003-B87A-0621954EE10E}" presName="vert0" presStyleCnt="0">
        <dgm:presLayoutVars>
          <dgm:dir/>
          <dgm:animOne val="branch"/>
          <dgm:animLvl val="lvl"/>
        </dgm:presLayoutVars>
      </dgm:prSet>
      <dgm:spPr/>
    </dgm:pt>
    <dgm:pt modelId="{8915F032-FBC1-024B-8672-E7141FB5511C}" type="pres">
      <dgm:prSet presAssocID="{565959EB-69A2-4612-BC69-34F2525EE640}" presName="thickLine" presStyleLbl="alignNode1" presStyleIdx="0" presStyleCnt="4"/>
      <dgm:spPr/>
    </dgm:pt>
    <dgm:pt modelId="{2488F038-6A40-5B46-9C3E-2FD1082B36AF}" type="pres">
      <dgm:prSet presAssocID="{565959EB-69A2-4612-BC69-34F2525EE640}" presName="horz1" presStyleCnt="0"/>
      <dgm:spPr/>
    </dgm:pt>
    <dgm:pt modelId="{9C8251C4-46DC-064C-9FD9-2F02D27FD1BD}" type="pres">
      <dgm:prSet presAssocID="{565959EB-69A2-4612-BC69-34F2525EE640}" presName="tx1" presStyleLbl="revTx" presStyleIdx="0" presStyleCnt="4"/>
      <dgm:spPr/>
    </dgm:pt>
    <dgm:pt modelId="{A29EB97C-C15F-574A-9873-4465EE4214D3}" type="pres">
      <dgm:prSet presAssocID="{565959EB-69A2-4612-BC69-34F2525EE640}" presName="vert1" presStyleCnt="0"/>
      <dgm:spPr/>
    </dgm:pt>
    <dgm:pt modelId="{E029C8E2-EFD5-B746-B007-627C929C4735}" type="pres">
      <dgm:prSet presAssocID="{4E30246F-B014-4A46-B2F4-2D08A5FA7B47}" presName="thickLine" presStyleLbl="alignNode1" presStyleIdx="1" presStyleCnt="4"/>
      <dgm:spPr/>
    </dgm:pt>
    <dgm:pt modelId="{DBC9A7BD-07F4-A446-9443-F84139448B2F}" type="pres">
      <dgm:prSet presAssocID="{4E30246F-B014-4A46-B2F4-2D08A5FA7B47}" presName="horz1" presStyleCnt="0"/>
      <dgm:spPr/>
    </dgm:pt>
    <dgm:pt modelId="{E2A7AAA2-B93F-7D49-AC48-4B15BA3AACE9}" type="pres">
      <dgm:prSet presAssocID="{4E30246F-B014-4A46-B2F4-2D08A5FA7B47}" presName="tx1" presStyleLbl="revTx" presStyleIdx="1" presStyleCnt="4"/>
      <dgm:spPr/>
    </dgm:pt>
    <dgm:pt modelId="{FCBC701D-35F3-7345-BC43-487D455ADF09}" type="pres">
      <dgm:prSet presAssocID="{4E30246F-B014-4A46-B2F4-2D08A5FA7B47}" presName="vert1" presStyleCnt="0"/>
      <dgm:spPr/>
    </dgm:pt>
    <dgm:pt modelId="{7A54DC4A-BE59-BB48-A16D-35AABC6D9CBA}" type="pres">
      <dgm:prSet presAssocID="{7C2F6040-4620-458A-8808-01F54B39A38D}" presName="thickLine" presStyleLbl="alignNode1" presStyleIdx="2" presStyleCnt="4"/>
      <dgm:spPr/>
    </dgm:pt>
    <dgm:pt modelId="{E93B12B9-4088-AF4D-A00D-F4E0B14AC7D0}" type="pres">
      <dgm:prSet presAssocID="{7C2F6040-4620-458A-8808-01F54B39A38D}" presName="horz1" presStyleCnt="0"/>
      <dgm:spPr/>
    </dgm:pt>
    <dgm:pt modelId="{D6E9F517-59D7-194E-AB42-03258C03CF79}" type="pres">
      <dgm:prSet presAssocID="{7C2F6040-4620-458A-8808-01F54B39A38D}" presName="tx1" presStyleLbl="revTx" presStyleIdx="2" presStyleCnt="4"/>
      <dgm:spPr/>
    </dgm:pt>
    <dgm:pt modelId="{9E72CA4B-3B44-6A46-B5C5-BDCECA7DCF52}" type="pres">
      <dgm:prSet presAssocID="{7C2F6040-4620-458A-8808-01F54B39A38D}" presName="vert1" presStyleCnt="0"/>
      <dgm:spPr/>
    </dgm:pt>
    <dgm:pt modelId="{10A46308-8A41-1048-973A-4FE06A0C0535}" type="pres">
      <dgm:prSet presAssocID="{4427B3BC-C48B-4DA6-B287-5A94FD69EC95}" presName="thickLine" presStyleLbl="alignNode1" presStyleIdx="3" presStyleCnt="4"/>
      <dgm:spPr/>
    </dgm:pt>
    <dgm:pt modelId="{F6C6CBF3-3E8B-B346-B761-C32E75B8227C}" type="pres">
      <dgm:prSet presAssocID="{4427B3BC-C48B-4DA6-B287-5A94FD69EC95}" presName="horz1" presStyleCnt="0"/>
      <dgm:spPr/>
    </dgm:pt>
    <dgm:pt modelId="{EC2AA96A-2DF7-3543-9538-0CDBF332B7F1}" type="pres">
      <dgm:prSet presAssocID="{4427B3BC-C48B-4DA6-B287-5A94FD69EC95}" presName="tx1" presStyleLbl="revTx" presStyleIdx="3" presStyleCnt="4"/>
      <dgm:spPr/>
    </dgm:pt>
    <dgm:pt modelId="{3FF74ADB-DEAD-E64A-8E7F-104AD28AA600}" type="pres">
      <dgm:prSet presAssocID="{4427B3BC-C48B-4DA6-B287-5A94FD69EC95}" presName="vert1" presStyleCnt="0"/>
      <dgm:spPr/>
    </dgm:pt>
  </dgm:ptLst>
  <dgm:cxnLst>
    <dgm:cxn modelId="{39859F10-F6D0-4AF3-839A-151F1AADFA3B}" srcId="{72F3F8BB-28CD-4003-B87A-0621954EE10E}" destId="{4E30246F-B014-4A46-B2F4-2D08A5FA7B47}" srcOrd="1" destOrd="0" parTransId="{70D2695C-1277-4210-8A55-14AA7328C986}" sibTransId="{7919DF6D-BF16-43AD-BB92-E1E225ED063A}"/>
    <dgm:cxn modelId="{51650C39-510C-FB4F-A15C-B6D2CEBF0C46}" type="presOf" srcId="{4427B3BC-C48B-4DA6-B287-5A94FD69EC95}" destId="{EC2AA96A-2DF7-3543-9538-0CDBF332B7F1}" srcOrd="0" destOrd="0" presId="urn:microsoft.com/office/officeart/2008/layout/LinedList"/>
    <dgm:cxn modelId="{FEB36C79-8EFB-491E-9CA9-B3E8352FC308}" srcId="{72F3F8BB-28CD-4003-B87A-0621954EE10E}" destId="{4427B3BC-C48B-4DA6-B287-5A94FD69EC95}" srcOrd="3" destOrd="0" parTransId="{371F8193-BEC4-42F0-A1D5-52842D40AC92}" sibTransId="{4E8CE7D4-F9DC-4250-887E-70C354CF90FD}"/>
    <dgm:cxn modelId="{4E6E1E95-250F-1F48-A1A2-29C8106BDB26}" type="presOf" srcId="{72F3F8BB-28CD-4003-B87A-0621954EE10E}" destId="{DA8D2A84-A310-654B-BE8F-C66248CEB757}" srcOrd="0" destOrd="0" presId="urn:microsoft.com/office/officeart/2008/layout/LinedList"/>
    <dgm:cxn modelId="{D40F18C9-FB4B-624D-8A12-B0224B4AD210}" type="presOf" srcId="{7C2F6040-4620-458A-8808-01F54B39A38D}" destId="{D6E9F517-59D7-194E-AB42-03258C03CF79}" srcOrd="0" destOrd="0" presId="urn:microsoft.com/office/officeart/2008/layout/LinedList"/>
    <dgm:cxn modelId="{6DE050D9-1563-4190-B1D5-B3F9100E0FB9}" srcId="{72F3F8BB-28CD-4003-B87A-0621954EE10E}" destId="{565959EB-69A2-4612-BC69-34F2525EE640}" srcOrd="0" destOrd="0" parTransId="{E2814368-EB51-478F-8181-3B40EAE9726C}" sibTransId="{74603C83-2506-480D-8DC8-0DC7A2AA3092}"/>
    <dgm:cxn modelId="{E1DB64E2-F7C7-8544-8AAF-90BD218B18C9}" type="presOf" srcId="{4E30246F-B014-4A46-B2F4-2D08A5FA7B47}" destId="{E2A7AAA2-B93F-7D49-AC48-4B15BA3AACE9}" srcOrd="0" destOrd="0" presId="urn:microsoft.com/office/officeart/2008/layout/LinedList"/>
    <dgm:cxn modelId="{B6FD85E2-F7F0-402D-9A94-5CBB6A536012}" srcId="{72F3F8BB-28CD-4003-B87A-0621954EE10E}" destId="{7C2F6040-4620-458A-8808-01F54B39A38D}" srcOrd="2" destOrd="0" parTransId="{19822248-4096-4745-B580-6169C0494A89}" sibTransId="{3A760B43-1A22-4191-ACE0-7C78E1A5F7F0}"/>
    <dgm:cxn modelId="{6C4548F9-CE6D-764C-A17F-AE47630C1707}" type="presOf" srcId="{565959EB-69A2-4612-BC69-34F2525EE640}" destId="{9C8251C4-46DC-064C-9FD9-2F02D27FD1BD}" srcOrd="0" destOrd="0" presId="urn:microsoft.com/office/officeart/2008/layout/LinedList"/>
    <dgm:cxn modelId="{B46B9586-80D3-8F4D-88E6-CE271CBAF6B4}" type="presParOf" srcId="{DA8D2A84-A310-654B-BE8F-C66248CEB757}" destId="{8915F032-FBC1-024B-8672-E7141FB5511C}" srcOrd="0" destOrd="0" presId="urn:microsoft.com/office/officeart/2008/layout/LinedList"/>
    <dgm:cxn modelId="{E8E0C620-2D20-2A46-AD73-3FDEA24AC412}" type="presParOf" srcId="{DA8D2A84-A310-654B-BE8F-C66248CEB757}" destId="{2488F038-6A40-5B46-9C3E-2FD1082B36AF}" srcOrd="1" destOrd="0" presId="urn:microsoft.com/office/officeart/2008/layout/LinedList"/>
    <dgm:cxn modelId="{147BC04F-2A1B-5A44-8B3E-95390B209D7E}" type="presParOf" srcId="{2488F038-6A40-5B46-9C3E-2FD1082B36AF}" destId="{9C8251C4-46DC-064C-9FD9-2F02D27FD1BD}" srcOrd="0" destOrd="0" presId="urn:microsoft.com/office/officeart/2008/layout/LinedList"/>
    <dgm:cxn modelId="{70BE4848-F6C7-9A41-A21E-9FC5AEB375AF}" type="presParOf" srcId="{2488F038-6A40-5B46-9C3E-2FD1082B36AF}" destId="{A29EB97C-C15F-574A-9873-4465EE4214D3}" srcOrd="1" destOrd="0" presId="urn:microsoft.com/office/officeart/2008/layout/LinedList"/>
    <dgm:cxn modelId="{2641AC71-6A90-0E45-992A-E5D73CF1662F}" type="presParOf" srcId="{DA8D2A84-A310-654B-BE8F-C66248CEB757}" destId="{E029C8E2-EFD5-B746-B007-627C929C4735}" srcOrd="2" destOrd="0" presId="urn:microsoft.com/office/officeart/2008/layout/LinedList"/>
    <dgm:cxn modelId="{4B0D1BB3-5793-C747-A12A-44A2D158E158}" type="presParOf" srcId="{DA8D2A84-A310-654B-BE8F-C66248CEB757}" destId="{DBC9A7BD-07F4-A446-9443-F84139448B2F}" srcOrd="3" destOrd="0" presId="urn:microsoft.com/office/officeart/2008/layout/LinedList"/>
    <dgm:cxn modelId="{4B03843D-C25F-E94C-8C61-3FAEDC044305}" type="presParOf" srcId="{DBC9A7BD-07F4-A446-9443-F84139448B2F}" destId="{E2A7AAA2-B93F-7D49-AC48-4B15BA3AACE9}" srcOrd="0" destOrd="0" presId="urn:microsoft.com/office/officeart/2008/layout/LinedList"/>
    <dgm:cxn modelId="{3D4E98CD-4649-0949-8114-5AF7F6FD3E71}" type="presParOf" srcId="{DBC9A7BD-07F4-A446-9443-F84139448B2F}" destId="{FCBC701D-35F3-7345-BC43-487D455ADF09}" srcOrd="1" destOrd="0" presId="urn:microsoft.com/office/officeart/2008/layout/LinedList"/>
    <dgm:cxn modelId="{A250AD98-CD5A-CA4E-9687-39794DC702BD}" type="presParOf" srcId="{DA8D2A84-A310-654B-BE8F-C66248CEB757}" destId="{7A54DC4A-BE59-BB48-A16D-35AABC6D9CBA}" srcOrd="4" destOrd="0" presId="urn:microsoft.com/office/officeart/2008/layout/LinedList"/>
    <dgm:cxn modelId="{51C5F3F0-D5A0-F249-8615-4F9B5168A206}" type="presParOf" srcId="{DA8D2A84-A310-654B-BE8F-C66248CEB757}" destId="{E93B12B9-4088-AF4D-A00D-F4E0B14AC7D0}" srcOrd="5" destOrd="0" presId="urn:microsoft.com/office/officeart/2008/layout/LinedList"/>
    <dgm:cxn modelId="{356174DB-BD5B-B94F-802A-B27E58961261}" type="presParOf" srcId="{E93B12B9-4088-AF4D-A00D-F4E0B14AC7D0}" destId="{D6E9F517-59D7-194E-AB42-03258C03CF79}" srcOrd="0" destOrd="0" presId="urn:microsoft.com/office/officeart/2008/layout/LinedList"/>
    <dgm:cxn modelId="{D97E4F2B-871C-9A46-9E5C-43017F33FCC4}" type="presParOf" srcId="{E93B12B9-4088-AF4D-A00D-F4E0B14AC7D0}" destId="{9E72CA4B-3B44-6A46-B5C5-BDCECA7DCF52}" srcOrd="1" destOrd="0" presId="urn:microsoft.com/office/officeart/2008/layout/LinedList"/>
    <dgm:cxn modelId="{FB474392-49A4-ED4C-B533-1A5293C78BAF}" type="presParOf" srcId="{DA8D2A84-A310-654B-BE8F-C66248CEB757}" destId="{10A46308-8A41-1048-973A-4FE06A0C0535}" srcOrd="6" destOrd="0" presId="urn:microsoft.com/office/officeart/2008/layout/LinedList"/>
    <dgm:cxn modelId="{861D1590-2C5C-984A-8848-1A9182BC6EFA}" type="presParOf" srcId="{DA8D2A84-A310-654B-BE8F-C66248CEB757}" destId="{F6C6CBF3-3E8B-B346-B761-C32E75B8227C}" srcOrd="7" destOrd="0" presId="urn:microsoft.com/office/officeart/2008/layout/LinedList"/>
    <dgm:cxn modelId="{7D81F30F-0F8C-B143-B33F-B05B04225B36}" type="presParOf" srcId="{F6C6CBF3-3E8B-B346-B761-C32E75B8227C}" destId="{EC2AA96A-2DF7-3543-9538-0CDBF332B7F1}" srcOrd="0" destOrd="0" presId="urn:microsoft.com/office/officeart/2008/layout/LinedList"/>
    <dgm:cxn modelId="{D42BE2A7-F046-AB49-964C-F2D1D9E97682}" type="presParOf" srcId="{F6C6CBF3-3E8B-B346-B761-C32E75B8227C}" destId="{3FF74ADB-DEAD-E64A-8E7F-104AD28AA60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B40EFF-6A27-4FA4-87F3-2D2BE0EDF4E2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3E4C61A-DFEC-484C-933D-DBA6EBD71C21}">
      <dgm:prSet/>
      <dgm:spPr/>
      <dgm:t>
        <a:bodyPr/>
        <a:lstStyle/>
        <a:p>
          <a:r>
            <a:rPr lang="es-CO"/>
            <a:t>1. Física</a:t>
          </a:r>
          <a:endParaRPr lang="en-US"/>
        </a:p>
      </dgm:t>
    </dgm:pt>
    <dgm:pt modelId="{8EFEB69E-1DE6-4A98-B0F5-AF5A1C2C8C68}" type="parTrans" cxnId="{8C445C0C-BD5F-4657-BF75-847481733865}">
      <dgm:prSet/>
      <dgm:spPr/>
      <dgm:t>
        <a:bodyPr/>
        <a:lstStyle/>
        <a:p>
          <a:endParaRPr lang="en-US"/>
        </a:p>
      </dgm:t>
    </dgm:pt>
    <dgm:pt modelId="{E2E1F405-5157-4594-A354-6D50F8A683B7}" type="sibTrans" cxnId="{8C445C0C-BD5F-4657-BF75-847481733865}">
      <dgm:prSet/>
      <dgm:spPr/>
      <dgm:t>
        <a:bodyPr/>
        <a:lstStyle/>
        <a:p>
          <a:endParaRPr lang="en-US"/>
        </a:p>
      </dgm:t>
    </dgm:pt>
    <dgm:pt modelId="{B42BD9B6-D4AC-4ED3-837B-A24DCBEA9573}">
      <dgm:prSet/>
      <dgm:spPr/>
      <dgm:t>
        <a:bodyPr/>
        <a:lstStyle/>
        <a:p>
          <a:r>
            <a:rPr lang="es-CO"/>
            <a:t>2. Red del hogar</a:t>
          </a:r>
          <a:endParaRPr lang="en-US"/>
        </a:p>
      </dgm:t>
    </dgm:pt>
    <dgm:pt modelId="{926662B6-E35C-4B1F-BE85-7779F963AB38}" type="parTrans" cxnId="{277FCEFC-B62C-49C6-8F6C-35479ACB6BD1}">
      <dgm:prSet/>
      <dgm:spPr/>
      <dgm:t>
        <a:bodyPr/>
        <a:lstStyle/>
        <a:p>
          <a:endParaRPr lang="en-US"/>
        </a:p>
      </dgm:t>
    </dgm:pt>
    <dgm:pt modelId="{716E4D5D-FF53-4491-9ACA-9D16BA3A1807}" type="sibTrans" cxnId="{277FCEFC-B62C-49C6-8F6C-35479ACB6BD1}">
      <dgm:prSet/>
      <dgm:spPr/>
      <dgm:t>
        <a:bodyPr/>
        <a:lstStyle/>
        <a:p>
          <a:endParaRPr lang="en-US"/>
        </a:p>
      </dgm:t>
    </dgm:pt>
    <dgm:pt modelId="{EDA216D7-B042-4FAA-9280-F59C5A883A56}">
      <dgm:prSet/>
      <dgm:spPr/>
      <dgm:t>
        <a:bodyPr/>
        <a:lstStyle/>
        <a:p>
          <a:r>
            <a:rPr lang="es-CO"/>
            <a:t>3. Dispositivos (Sistemas)</a:t>
          </a:r>
          <a:endParaRPr lang="en-US"/>
        </a:p>
      </dgm:t>
    </dgm:pt>
    <dgm:pt modelId="{816B5ECF-1A0D-4D68-B316-931A9E7B4BA8}" type="parTrans" cxnId="{A2A3E7F0-2523-4F17-8E03-2B07D1D6B2DC}">
      <dgm:prSet/>
      <dgm:spPr/>
      <dgm:t>
        <a:bodyPr/>
        <a:lstStyle/>
        <a:p>
          <a:endParaRPr lang="en-US"/>
        </a:p>
      </dgm:t>
    </dgm:pt>
    <dgm:pt modelId="{D4CD9D0B-AAD2-420C-9CAF-48D13013E716}" type="sibTrans" cxnId="{A2A3E7F0-2523-4F17-8E03-2B07D1D6B2DC}">
      <dgm:prSet/>
      <dgm:spPr/>
      <dgm:t>
        <a:bodyPr/>
        <a:lstStyle/>
        <a:p>
          <a:endParaRPr lang="en-US"/>
        </a:p>
      </dgm:t>
    </dgm:pt>
    <dgm:pt modelId="{DC27BDFF-E0F4-4743-BDED-375E9AACFCD1}">
      <dgm:prSet/>
      <dgm:spPr/>
      <dgm:t>
        <a:bodyPr/>
        <a:lstStyle/>
        <a:p>
          <a:r>
            <a:rPr lang="es-CO"/>
            <a:t>4. Aplicaciones</a:t>
          </a:r>
          <a:endParaRPr lang="en-US"/>
        </a:p>
      </dgm:t>
    </dgm:pt>
    <dgm:pt modelId="{603F5609-20C8-4120-9379-C79A64825C32}" type="parTrans" cxnId="{4E9A646F-A5D2-477E-8790-274280164B09}">
      <dgm:prSet/>
      <dgm:spPr/>
      <dgm:t>
        <a:bodyPr/>
        <a:lstStyle/>
        <a:p>
          <a:endParaRPr lang="en-US"/>
        </a:p>
      </dgm:t>
    </dgm:pt>
    <dgm:pt modelId="{80B098DD-D7DC-44F0-95B6-0C6D66D58A6E}" type="sibTrans" cxnId="{4E9A646F-A5D2-477E-8790-274280164B09}">
      <dgm:prSet/>
      <dgm:spPr/>
      <dgm:t>
        <a:bodyPr/>
        <a:lstStyle/>
        <a:p>
          <a:endParaRPr lang="en-US"/>
        </a:p>
      </dgm:t>
    </dgm:pt>
    <dgm:pt modelId="{B9794F74-3EB0-482C-A205-9B69EF3C75F8}">
      <dgm:prSet/>
      <dgm:spPr/>
      <dgm:t>
        <a:bodyPr/>
        <a:lstStyle/>
        <a:p>
          <a:r>
            <a:rPr lang="es-CO"/>
            <a:t>5. Datos personales</a:t>
          </a:r>
          <a:endParaRPr lang="en-US"/>
        </a:p>
      </dgm:t>
    </dgm:pt>
    <dgm:pt modelId="{9884B017-BCCF-404D-B7AF-AB05DB766710}" type="parTrans" cxnId="{04982C9C-AAAF-4C83-A1C7-84772F6F7393}">
      <dgm:prSet/>
      <dgm:spPr/>
      <dgm:t>
        <a:bodyPr/>
        <a:lstStyle/>
        <a:p>
          <a:endParaRPr lang="en-US"/>
        </a:p>
      </dgm:t>
    </dgm:pt>
    <dgm:pt modelId="{297E633D-F94A-4F99-A637-977E4F058A35}" type="sibTrans" cxnId="{04982C9C-AAAF-4C83-A1C7-84772F6F7393}">
      <dgm:prSet/>
      <dgm:spPr/>
      <dgm:t>
        <a:bodyPr/>
        <a:lstStyle/>
        <a:p>
          <a:endParaRPr lang="en-US"/>
        </a:p>
      </dgm:t>
    </dgm:pt>
    <dgm:pt modelId="{498D7644-05F4-4897-8280-850305314E4B}">
      <dgm:prSet/>
      <dgm:spPr/>
      <dgm:t>
        <a:bodyPr/>
        <a:lstStyle/>
        <a:p>
          <a:r>
            <a:rPr lang="es-CO"/>
            <a:t>6. Usuarios (familiares)</a:t>
          </a:r>
          <a:endParaRPr lang="en-US"/>
        </a:p>
      </dgm:t>
    </dgm:pt>
    <dgm:pt modelId="{331C3970-2905-43B8-BA29-9E3FA2E10C78}" type="parTrans" cxnId="{54232CFC-185B-4B00-9180-A3AB238CDF0D}">
      <dgm:prSet/>
      <dgm:spPr/>
      <dgm:t>
        <a:bodyPr/>
        <a:lstStyle/>
        <a:p>
          <a:endParaRPr lang="en-US"/>
        </a:p>
      </dgm:t>
    </dgm:pt>
    <dgm:pt modelId="{95819458-0482-4D7D-9FE3-88E9F11105C5}" type="sibTrans" cxnId="{54232CFC-185B-4B00-9180-A3AB238CDF0D}">
      <dgm:prSet/>
      <dgm:spPr/>
      <dgm:t>
        <a:bodyPr/>
        <a:lstStyle/>
        <a:p>
          <a:endParaRPr lang="en-US"/>
        </a:p>
      </dgm:t>
    </dgm:pt>
    <dgm:pt modelId="{9C0CE9A0-7DFB-46D1-B93C-C8A6DEDDA251}">
      <dgm:prSet/>
      <dgm:spPr/>
      <dgm:t>
        <a:bodyPr/>
        <a:lstStyle/>
        <a:p>
          <a:r>
            <a:rPr lang="es-CO"/>
            <a:t>7. Continuidad (resiliencia)</a:t>
          </a:r>
          <a:endParaRPr lang="en-US"/>
        </a:p>
      </dgm:t>
    </dgm:pt>
    <dgm:pt modelId="{0FAE0C5E-CB98-4EA3-BC2D-9CA2829F1083}" type="parTrans" cxnId="{13B9C0DA-E0AC-4274-B226-09E82B45629D}">
      <dgm:prSet/>
      <dgm:spPr/>
      <dgm:t>
        <a:bodyPr/>
        <a:lstStyle/>
        <a:p>
          <a:endParaRPr lang="en-US"/>
        </a:p>
      </dgm:t>
    </dgm:pt>
    <dgm:pt modelId="{C3055C6E-93D3-4553-8C15-EF42709A15DD}" type="sibTrans" cxnId="{13B9C0DA-E0AC-4274-B226-09E82B45629D}">
      <dgm:prSet/>
      <dgm:spPr/>
      <dgm:t>
        <a:bodyPr/>
        <a:lstStyle/>
        <a:p>
          <a:endParaRPr lang="en-US"/>
        </a:p>
      </dgm:t>
    </dgm:pt>
    <dgm:pt modelId="{DD5A5331-2B13-0A4C-A2DB-DE6CFAB90F9E}" type="pres">
      <dgm:prSet presAssocID="{35B40EFF-6A27-4FA4-87F3-2D2BE0EDF4E2}" presName="diagram" presStyleCnt="0">
        <dgm:presLayoutVars>
          <dgm:dir/>
          <dgm:resizeHandles val="exact"/>
        </dgm:presLayoutVars>
      </dgm:prSet>
      <dgm:spPr/>
    </dgm:pt>
    <dgm:pt modelId="{461BC000-1385-DE42-8E2B-1EE23B1F94AD}" type="pres">
      <dgm:prSet presAssocID="{F3E4C61A-DFEC-484C-933D-DBA6EBD71C21}" presName="node" presStyleLbl="node1" presStyleIdx="0" presStyleCnt="7">
        <dgm:presLayoutVars>
          <dgm:bulletEnabled val="1"/>
        </dgm:presLayoutVars>
      </dgm:prSet>
      <dgm:spPr/>
    </dgm:pt>
    <dgm:pt modelId="{67A557E6-0086-4244-9502-45558D881361}" type="pres">
      <dgm:prSet presAssocID="{E2E1F405-5157-4594-A354-6D50F8A683B7}" presName="sibTrans" presStyleCnt="0"/>
      <dgm:spPr/>
    </dgm:pt>
    <dgm:pt modelId="{30C51018-18BD-EF43-B51A-66CFBE227E40}" type="pres">
      <dgm:prSet presAssocID="{B42BD9B6-D4AC-4ED3-837B-A24DCBEA9573}" presName="node" presStyleLbl="node1" presStyleIdx="1" presStyleCnt="7">
        <dgm:presLayoutVars>
          <dgm:bulletEnabled val="1"/>
        </dgm:presLayoutVars>
      </dgm:prSet>
      <dgm:spPr/>
    </dgm:pt>
    <dgm:pt modelId="{A2638EA0-6828-624B-9892-7BF32B701A79}" type="pres">
      <dgm:prSet presAssocID="{716E4D5D-FF53-4491-9ACA-9D16BA3A1807}" presName="sibTrans" presStyleCnt="0"/>
      <dgm:spPr/>
    </dgm:pt>
    <dgm:pt modelId="{BE1A3023-8C11-E349-A690-65F8BC743EA9}" type="pres">
      <dgm:prSet presAssocID="{EDA216D7-B042-4FAA-9280-F59C5A883A56}" presName="node" presStyleLbl="node1" presStyleIdx="2" presStyleCnt="7">
        <dgm:presLayoutVars>
          <dgm:bulletEnabled val="1"/>
        </dgm:presLayoutVars>
      </dgm:prSet>
      <dgm:spPr/>
    </dgm:pt>
    <dgm:pt modelId="{342A5DEA-EB94-184D-B85B-3A6714328F86}" type="pres">
      <dgm:prSet presAssocID="{D4CD9D0B-AAD2-420C-9CAF-48D13013E716}" presName="sibTrans" presStyleCnt="0"/>
      <dgm:spPr/>
    </dgm:pt>
    <dgm:pt modelId="{4F9F2C0B-ACA2-4B4B-8898-E44D1C729CD5}" type="pres">
      <dgm:prSet presAssocID="{DC27BDFF-E0F4-4743-BDED-375E9AACFCD1}" presName="node" presStyleLbl="node1" presStyleIdx="3" presStyleCnt="7">
        <dgm:presLayoutVars>
          <dgm:bulletEnabled val="1"/>
        </dgm:presLayoutVars>
      </dgm:prSet>
      <dgm:spPr/>
    </dgm:pt>
    <dgm:pt modelId="{CE6D9C2F-617D-3240-AF92-962768344672}" type="pres">
      <dgm:prSet presAssocID="{80B098DD-D7DC-44F0-95B6-0C6D66D58A6E}" presName="sibTrans" presStyleCnt="0"/>
      <dgm:spPr/>
    </dgm:pt>
    <dgm:pt modelId="{11DB3147-310C-8F4D-AF4C-2268F8DA66DF}" type="pres">
      <dgm:prSet presAssocID="{B9794F74-3EB0-482C-A205-9B69EF3C75F8}" presName="node" presStyleLbl="node1" presStyleIdx="4" presStyleCnt="7">
        <dgm:presLayoutVars>
          <dgm:bulletEnabled val="1"/>
        </dgm:presLayoutVars>
      </dgm:prSet>
      <dgm:spPr/>
    </dgm:pt>
    <dgm:pt modelId="{30F07296-B292-334C-B0FF-0ED003BC18D8}" type="pres">
      <dgm:prSet presAssocID="{297E633D-F94A-4F99-A637-977E4F058A35}" presName="sibTrans" presStyleCnt="0"/>
      <dgm:spPr/>
    </dgm:pt>
    <dgm:pt modelId="{C1A77A44-7FB1-8D45-8B2E-FEF9965908EA}" type="pres">
      <dgm:prSet presAssocID="{498D7644-05F4-4897-8280-850305314E4B}" presName="node" presStyleLbl="node1" presStyleIdx="5" presStyleCnt="7">
        <dgm:presLayoutVars>
          <dgm:bulletEnabled val="1"/>
        </dgm:presLayoutVars>
      </dgm:prSet>
      <dgm:spPr/>
    </dgm:pt>
    <dgm:pt modelId="{3F154FDB-B0F3-564B-97F1-298310779464}" type="pres">
      <dgm:prSet presAssocID="{95819458-0482-4D7D-9FE3-88E9F11105C5}" presName="sibTrans" presStyleCnt="0"/>
      <dgm:spPr/>
    </dgm:pt>
    <dgm:pt modelId="{BFCAB94B-66AD-B140-B27F-3611EB48C5E3}" type="pres">
      <dgm:prSet presAssocID="{9C0CE9A0-7DFB-46D1-B93C-C8A6DEDDA251}" presName="node" presStyleLbl="node1" presStyleIdx="6" presStyleCnt="7">
        <dgm:presLayoutVars>
          <dgm:bulletEnabled val="1"/>
        </dgm:presLayoutVars>
      </dgm:prSet>
      <dgm:spPr/>
    </dgm:pt>
  </dgm:ptLst>
  <dgm:cxnLst>
    <dgm:cxn modelId="{8C445C0C-BD5F-4657-BF75-847481733865}" srcId="{35B40EFF-6A27-4FA4-87F3-2D2BE0EDF4E2}" destId="{F3E4C61A-DFEC-484C-933D-DBA6EBD71C21}" srcOrd="0" destOrd="0" parTransId="{8EFEB69E-1DE6-4A98-B0F5-AF5A1C2C8C68}" sibTransId="{E2E1F405-5157-4594-A354-6D50F8A683B7}"/>
    <dgm:cxn modelId="{E7224C16-A5C2-2945-8A6A-75226F8CEB4A}" type="presOf" srcId="{9C0CE9A0-7DFB-46D1-B93C-C8A6DEDDA251}" destId="{BFCAB94B-66AD-B140-B27F-3611EB48C5E3}" srcOrd="0" destOrd="0" presId="urn:microsoft.com/office/officeart/2005/8/layout/default"/>
    <dgm:cxn modelId="{C26B8735-C9C8-D042-AE3F-DEC63098AB44}" type="presOf" srcId="{B42BD9B6-D4AC-4ED3-837B-A24DCBEA9573}" destId="{30C51018-18BD-EF43-B51A-66CFBE227E40}" srcOrd="0" destOrd="0" presId="urn:microsoft.com/office/officeart/2005/8/layout/default"/>
    <dgm:cxn modelId="{0F17FA3E-B86D-9A4E-B00E-85F778BFF03F}" type="presOf" srcId="{B9794F74-3EB0-482C-A205-9B69EF3C75F8}" destId="{11DB3147-310C-8F4D-AF4C-2268F8DA66DF}" srcOrd="0" destOrd="0" presId="urn:microsoft.com/office/officeart/2005/8/layout/default"/>
    <dgm:cxn modelId="{E49A8D60-C4D2-394F-B977-0516E52B5A22}" type="presOf" srcId="{498D7644-05F4-4897-8280-850305314E4B}" destId="{C1A77A44-7FB1-8D45-8B2E-FEF9965908EA}" srcOrd="0" destOrd="0" presId="urn:microsoft.com/office/officeart/2005/8/layout/default"/>
    <dgm:cxn modelId="{4E9A646F-A5D2-477E-8790-274280164B09}" srcId="{35B40EFF-6A27-4FA4-87F3-2D2BE0EDF4E2}" destId="{DC27BDFF-E0F4-4743-BDED-375E9AACFCD1}" srcOrd="3" destOrd="0" parTransId="{603F5609-20C8-4120-9379-C79A64825C32}" sibTransId="{80B098DD-D7DC-44F0-95B6-0C6D66D58A6E}"/>
    <dgm:cxn modelId="{4608EF89-2E04-BF48-B80B-2118FBD1BDAF}" type="presOf" srcId="{F3E4C61A-DFEC-484C-933D-DBA6EBD71C21}" destId="{461BC000-1385-DE42-8E2B-1EE23B1F94AD}" srcOrd="0" destOrd="0" presId="urn:microsoft.com/office/officeart/2005/8/layout/default"/>
    <dgm:cxn modelId="{73475D97-447B-0940-91EE-CE85EE64F367}" type="presOf" srcId="{35B40EFF-6A27-4FA4-87F3-2D2BE0EDF4E2}" destId="{DD5A5331-2B13-0A4C-A2DB-DE6CFAB90F9E}" srcOrd="0" destOrd="0" presId="urn:microsoft.com/office/officeart/2005/8/layout/default"/>
    <dgm:cxn modelId="{04982C9C-AAAF-4C83-A1C7-84772F6F7393}" srcId="{35B40EFF-6A27-4FA4-87F3-2D2BE0EDF4E2}" destId="{B9794F74-3EB0-482C-A205-9B69EF3C75F8}" srcOrd="4" destOrd="0" parTransId="{9884B017-BCCF-404D-B7AF-AB05DB766710}" sibTransId="{297E633D-F94A-4F99-A637-977E4F058A35}"/>
    <dgm:cxn modelId="{42C5A3CC-0DAA-4948-97CC-F95C7C05D81A}" type="presOf" srcId="{EDA216D7-B042-4FAA-9280-F59C5A883A56}" destId="{BE1A3023-8C11-E349-A690-65F8BC743EA9}" srcOrd="0" destOrd="0" presId="urn:microsoft.com/office/officeart/2005/8/layout/default"/>
    <dgm:cxn modelId="{13B9C0DA-E0AC-4274-B226-09E82B45629D}" srcId="{35B40EFF-6A27-4FA4-87F3-2D2BE0EDF4E2}" destId="{9C0CE9A0-7DFB-46D1-B93C-C8A6DEDDA251}" srcOrd="6" destOrd="0" parTransId="{0FAE0C5E-CB98-4EA3-BC2D-9CA2829F1083}" sibTransId="{C3055C6E-93D3-4553-8C15-EF42709A15DD}"/>
    <dgm:cxn modelId="{596A76E6-B9F2-B34D-AC25-52D8868B2FB3}" type="presOf" srcId="{DC27BDFF-E0F4-4743-BDED-375E9AACFCD1}" destId="{4F9F2C0B-ACA2-4B4B-8898-E44D1C729CD5}" srcOrd="0" destOrd="0" presId="urn:microsoft.com/office/officeart/2005/8/layout/default"/>
    <dgm:cxn modelId="{A2A3E7F0-2523-4F17-8E03-2B07D1D6B2DC}" srcId="{35B40EFF-6A27-4FA4-87F3-2D2BE0EDF4E2}" destId="{EDA216D7-B042-4FAA-9280-F59C5A883A56}" srcOrd="2" destOrd="0" parTransId="{816B5ECF-1A0D-4D68-B316-931A9E7B4BA8}" sibTransId="{D4CD9D0B-AAD2-420C-9CAF-48D13013E716}"/>
    <dgm:cxn modelId="{54232CFC-185B-4B00-9180-A3AB238CDF0D}" srcId="{35B40EFF-6A27-4FA4-87F3-2D2BE0EDF4E2}" destId="{498D7644-05F4-4897-8280-850305314E4B}" srcOrd="5" destOrd="0" parTransId="{331C3970-2905-43B8-BA29-9E3FA2E10C78}" sibTransId="{95819458-0482-4D7D-9FE3-88E9F11105C5}"/>
    <dgm:cxn modelId="{277FCEFC-B62C-49C6-8F6C-35479ACB6BD1}" srcId="{35B40EFF-6A27-4FA4-87F3-2D2BE0EDF4E2}" destId="{B42BD9B6-D4AC-4ED3-837B-A24DCBEA9573}" srcOrd="1" destOrd="0" parTransId="{926662B6-E35C-4B1F-BE85-7779F963AB38}" sibTransId="{716E4D5D-FF53-4491-9ACA-9D16BA3A1807}"/>
    <dgm:cxn modelId="{991B8F6B-F7BB-C74B-B724-2A420C00C6C7}" type="presParOf" srcId="{DD5A5331-2B13-0A4C-A2DB-DE6CFAB90F9E}" destId="{461BC000-1385-DE42-8E2B-1EE23B1F94AD}" srcOrd="0" destOrd="0" presId="urn:microsoft.com/office/officeart/2005/8/layout/default"/>
    <dgm:cxn modelId="{6C383B30-5D02-E447-84B0-4A4D1CDF096D}" type="presParOf" srcId="{DD5A5331-2B13-0A4C-A2DB-DE6CFAB90F9E}" destId="{67A557E6-0086-4244-9502-45558D881361}" srcOrd="1" destOrd="0" presId="urn:microsoft.com/office/officeart/2005/8/layout/default"/>
    <dgm:cxn modelId="{22D8798A-EA80-5E4E-B908-16B0FF92EA97}" type="presParOf" srcId="{DD5A5331-2B13-0A4C-A2DB-DE6CFAB90F9E}" destId="{30C51018-18BD-EF43-B51A-66CFBE227E40}" srcOrd="2" destOrd="0" presId="urn:microsoft.com/office/officeart/2005/8/layout/default"/>
    <dgm:cxn modelId="{38E9EBA1-5380-2E46-99DD-DF188731AF20}" type="presParOf" srcId="{DD5A5331-2B13-0A4C-A2DB-DE6CFAB90F9E}" destId="{A2638EA0-6828-624B-9892-7BF32B701A79}" srcOrd="3" destOrd="0" presId="urn:microsoft.com/office/officeart/2005/8/layout/default"/>
    <dgm:cxn modelId="{91562A75-1196-1247-8A1A-BC33A22AB416}" type="presParOf" srcId="{DD5A5331-2B13-0A4C-A2DB-DE6CFAB90F9E}" destId="{BE1A3023-8C11-E349-A690-65F8BC743EA9}" srcOrd="4" destOrd="0" presId="urn:microsoft.com/office/officeart/2005/8/layout/default"/>
    <dgm:cxn modelId="{A630BA09-A0D4-F14A-91BE-7863BDA233C8}" type="presParOf" srcId="{DD5A5331-2B13-0A4C-A2DB-DE6CFAB90F9E}" destId="{342A5DEA-EB94-184D-B85B-3A6714328F86}" srcOrd="5" destOrd="0" presId="urn:microsoft.com/office/officeart/2005/8/layout/default"/>
    <dgm:cxn modelId="{D895D47D-F86D-B844-B334-5B5009C96985}" type="presParOf" srcId="{DD5A5331-2B13-0A4C-A2DB-DE6CFAB90F9E}" destId="{4F9F2C0B-ACA2-4B4B-8898-E44D1C729CD5}" srcOrd="6" destOrd="0" presId="urn:microsoft.com/office/officeart/2005/8/layout/default"/>
    <dgm:cxn modelId="{4301EEB8-8576-E94B-8456-9FF75DD42F30}" type="presParOf" srcId="{DD5A5331-2B13-0A4C-A2DB-DE6CFAB90F9E}" destId="{CE6D9C2F-617D-3240-AF92-962768344672}" srcOrd="7" destOrd="0" presId="urn:microsoft.com/office/officeart/2005/8/layout/default"/>
    <dgm:cxn modelId="{71F91C10-0E5D-544A-B7AC-6778B768F928}" type="presParOf" srcId="{DD5A5331-2B13-0A4C-A2DB-DE6CFAB90F9E}" destId="{11DB3147-310C-8F4D-AF4C-2268F8DA66DF}" srcOrd="8" destOrd="0" presId="urn:microsoft.com/office/officeart/2005/8/layout/default"/>
    <dgm:cxn modelId="{9E0CBE4A-09EC-3D4B-8D67-ACC433DA7009}" type="presParOf" srcId="{DD5A5331-2B13-0A4C-A2DB-DE6CFAB90F9E}" destId="{30F07296-B292-334C-B0FF-0ED003BC18D8}" srcOrd="9" destOrd="0" presId="urn:microsoft.com/office/officeart/2005/8/layout/default"/>
    <dgm:cxn modelId="{B4B98346-2605-624B-AC66-FA15A585915E}" type="presParOf" srcId="{DD5A5331-2B13-0A4C-A2DB-DE6CFAB90F9E}" destId="{C1A77A44-7FB1-8D45-8B2E-FEF9965908EA}" srcOrd="10" destOrd="0" presId="urn:microsoft.com/office/officeart/2005/8/layout/default"/>
    <dgm:cxn modelId="{C5F7F657-86B6-5441-B716-80FC6076354D}" type="presParOf" srcId="{DD5A5331-2B13-0A4C-A2DB-DE6CFAB90F9E}" destId="{3F154FDB-B0F3-564B-97F1-298310779464}" srcOrd="11" destOrd="0" presId="urn:microsoft.com/office/officeart/2005/8/layout/default"/>
    <dgm:cxn modelId="{FD92963E-0146-0B4B-858F-DA20CA86FC70}" type="presParOf" srcId="{DD5A5331-2B13-0A4C-A2DB-DE6CFAB90F9E}" destId="{BFCAB94B-66AD-B140-B27F-3611EB48C5E3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FADB3E-E164-47EA-B1F6-7A1DF2983F49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4CDD91F2-5C30-46EF-A9F2-1E6436E8EADB}">
      <dgm:prSet/>
      <dgm:spPr/>
      <dgm:t>
        <a:bodyPr/>
        <a:lstStyle/>
        <a:p>
          <a:r>
            <a:rPr lang="es-CO"/>
            <a:t>Física: guardias, cámaras</a:t>
          </a:r>
          <a:endParaRPr lang="en-US"/>
        </a:p>
      </dgm:t>
    </dgm:pt>
    <dgm:pt modelId="{93F4080C-600C-46B8-B779-E0B8BB22EF0B}" type="parTrans" cxnId="{E659754B-8196-485F-B657-F6BA3D2E84BB}">
      <dgm:prSet/>
      <dgm:spPr/>
      <dgm:t>
        <a:bodyPr/>
        <a:lstStyle/>
        <a:p>
          <a:endParaRPr lang="en-US"/>
        </a:p>
      </dgm:t>
    </dgm:pt>
    <dgm:pt modelId="{F018A0CD-0C1F-4D7A-B2BD-67BC5C501F57}" type="sibTrans" cxnId="{E659754B-8196-485F-B657-F6BA3D2E84BB}">
      <dgm:prSet/>
      <dgm:spPr/>
      <dgm:t>
        <a:bodyPr/>
        <a:lstStyle/>
        <a:p>
          <a:endParaRPr lang="en-US"/>
        </a:p>
      </dgm:t>
    </dgm:pt>
    <dgm:pt modelId="{83808A60-A370-4F22-9C86-6468137B8D65}">
      <dgm:prSet/>
      <dgm:spPr/>
      <dgm:t>
        <a:bodyPr/>
        <a:lstStyle/>
        <a:p>
          <a:r>
            <a:rPr lang="es-CO"/>
            <a:t>Red: firewalls y segmentación</a:t>
          </a:r>
          <a:endParaRPr lang="en-US"/>
        </a:p>
      </dgm:t>
    </dgm:pt>
    <dgm:pt modelId="{7C6E109F-7B42-4774-9636-E2E59A3D29C5}" type="parTrans" cxnId="{6B75068D-9F90-41E7-A19D-A932EA9A4C16}">
      <dgm:prSet/>
      <dgm:spPr/>
      <dgm:t>
        <a:bodyPr/>
        <a:lstStyle/>
        <a:p>
          <a:endParaRPr lang="en-US"/>
        </a:p>
      </dgm:t>
    </dgm:pt>
    <dgm:pt modelId="{8600A848-0B9F-4271-B5C7-0CB56D10196C}" type="sibTrans" cxnId="{6B75068D-9F90-41E7-A19D-A932EA9A4C16}">
      <dgm:prSet/>
      <dgm:spPr/>
      <dgm:t>
        <a:bodyPr/>
        <a:lstStyle/>
        <a:p>
          <a:endParaRPr lang="en-US"/>
        </a:p>
      </dgm:t>
    </dgm:pt>
    <dgm:pt modelId="{5C388270-459F-4C34-863A-04AD2FBC23EF}">
      <dgm:prSet/>
      <dgm:spPr/>
      <dgm:t>
        <a:bodyPr/>
        <a:lstStyle/>
        <a:p>
          <a:r>
            <a:rPr lang="es-CO"/>
            <a:t>Sistemas: antivirus, políticas de contraseñas</a:t>
          </a:r>
          <a:endParaRPr lang="en-US"/>
        </a:p>
      </dgm:t>
    </dgm:pt>
    <dgm:pt modelId="{92B1C2CD-FC3C-46C8-95F5-A3DA4AF29EDE}" type="parTrans" cxnId="{5CA87E03-05F3-43E4-952A-21BDDCBB4FF0}">
      <dgm:prSet/>
      <dgm:spPr/>
      <dgm:t>
        <a:bodyPr/>
        <a:lstStyle/>
        <a:p>
          <a:endParaRPr lang="en-US"/>
        </a:p>
      </dgm:t>
    </dgm:pt>
    <dgm:pt modelId="{F0600633-3F61-406C-91AE-8A483C86853F}" type="sibTrans" cxnId="{5CA87E03-05F3-43E4-952A-21BDDCBB4FF0}">
      <dgm:prSet/>
      <dgm:spPr/>
      <dgm:t>
        <a:bodyPr/>
        <a:lstStyle/>
        <a:p>
          <a:endParaRPr lang="en-US"/>
        </a:p>
      </dgm:t>
    </dgm:pt>
    <dgm:pt modelId="{C2EDE1BF-F15D-4A02-BAF7-20B5F8D8E91D}">
      <dgm:prSet/>
      <dgm:spPr/>
      <dgm:t>
        <a:bodyPr/>
        <a:lstStyle/>
        <a:p>
          <a:r>
            <a:rPr lang="es-CO"/>
            <a:t>Aplicaciones: parches y OWASP</a:t>
          </a:r>
          <a:endParaRPr lang="en-US"/>
        </a:p>
      </dgm:t>
    </dgm:pt>
    <dgm:pt modelId="{02A32194-18A1-4009-993E-579953282D12}" type="parTrans" cxnId="{3C0E44FA-CC90-4EB7-8940-9CDCB09E4EA8}">
      <dgm:prSet/>
      <dgm:spPr/>
      <dgm:t>
        <a:bodyPr/>
        <a:lstStyle/>
        <a:p>
          <a:endParaRPr lang="en-US"/>
        </a:p>
      </dgm:t>
    </dgm:pt>
    <dgm:pt modelId="{977E8F0C-245B-41FB-BE9E-384609BF7604}" type="sibTrans" cxnId="{3C0E44FA-CC90-4EB7-8940-9CDCB09E4EA8}">
      <dgm:prSet/>
      <dgm:spPr/>
      <dgm:t>
        <a:bodyPr/>
        <a:lstStyle/>
        <a:p>
          <a:endParaRPr lang="en-US"/>
        </a:p>
      </dgm:t>
    </dgm:pt>
    <dgm:pt modelId="{C6C89982-0B25-40E6-9493-6742245AAF63}">
      <dgm:prSet/>
      <dgm:spPr/>
      <dgm:t>
        <a:bodyPr/>
        <a:lstStyle/>
        <a:p>
          <a:r>
            <a:rPr lang="es-CO"/>
            <a:t>Datos: clasificación y cifrado</a:t>
          </a:r>
          <a:endParaRPr lang="en-US"/>
        </a:p>
      </dgm:t>
    </dgm:pt>
    <dgm:pt modelId="{B14E5BFB-6856-4F8E-8379-2C4730E91278}" type="parTrans" cxnId="{70940B73-F731-4D0A-B86F-A89DD8D25488}">
      <dgm:prSet/>
      <dgm:spPr/>
      <dgm:t>
        <a:bodyPr/>
        <a:lstStyle/>
        <a:p>
          <a:endParaRPr lang="en-US"/>
        </a:p>
      </dgm:t>
    </dgm:pt>
    <dgm:pt modelId="{1DC17B5A-3B71-4586-A72E-8A6444DA5D8F}" type="sibTrans" cxnId="{70940B73-F731-4D0A-B86F-A89DD8D25488}">
      <dgm:prSet/>
      <dgm:spPr/>
      <dgm:t>
        <a:bodyPr/>
        <a:lstStyle/>
        <a:p>
          <a:endParaRPr lang="en-US"/>
        </a:p>
      </dgm:t>
    </dgm:pt>
    <dgm:pt modelId="{062893DF-DFCE-4510-AA4D-A7BC2FCC900B}">
      <dgm:prSet/>
      <dgm:spPr/>
      <dgm:t>
        <a:bodyPr/>
        <a:lstStyle/>
        <a:p>
          <a:r>
            <a:rPr lang="es-CO"/>
            <a:t>Usuarios: formación en ciberseguridad</a:t>
          </a:r>
          <a:endParaRPr lang="en-US"/>
        </a:p>
      </dgm:t>
    </dgm:pt>
    <dgm:pt modelId="{7787DE35-3044-4E84-B486-50A83E69DF7F}" type="parTrans" cxnId="{02DA987E-EBD5-40AB-AB3F-5FF3E4E15903}">
      <dgm:prSet/>
      <dgm:spPr/>
      <dgm:t>
        <a:bodyPr/>
        <a:lstStyle/>
        <a:p>
          <a:endParaRPr lang="en-US"/>
        </a:p>
      </dgm:t>
    </dgm:pt>
    <dgm:pt modelId="{FDDB8B90-016C-4175-9CFF-3F51FF690F22}" type="sibTrans" cxnId="{02DA987E-EBD5-40AB-AB3F-5FF3E4E15903}">
      <dgm:prSet/>
      <dgm:spPr/>
      <dgm:t>
        <a:bodyPr/>
        <a:lstStyle/>
        <a:p>
          <a:endParaRPr lang="en-US"/>
        </a:p>
      </dgm:t>
    </dgm:pt>
    <dgm:pt modelId="{E64AE755-D681-234B-AF9D-F29A528D0A96}" type="pres">
      <dgm:prSet presAssocID="{60FADB3E-E164-47EA-B1F6-7A1DF2983F49}" presName="vert0" presStyleCnt="0">
        <dgm:presLayoutVars>
          <dgm:dir/>
          <dgm:animOne val="branch"/>
          <dgm:animLvl val="lvl"/>
        </dgm:presLayoutVars>
      </dgm:prSet>
      <dgm:spPr/>
    </dgm:pt>
    <dgm:pt modelId="{4147E3F1-BBDE-D843-B638-229CF2638A44}" type="pres">
      <dgm:prSet presAssocID="{4CDD91F2-5C30-46EF-A9F2-1E6436E8EADB}" presName="thickLine" presStyleLbl="alignNode1" presStyleIdx="0" presStyleCnt="6"/>
      <dgm:spPr/>
    </dgm:pt>
    <dgm:pt modelId="{C0899B4D-D1C1-8D4F-AFC5-A0AAFF8DFDB2}" type="pres">
      <dgm:prSet presAssocID="{4CDD91F2-5C30-46EF-A9F2-1E6436E8EADB}" presName="horz1" presStyleCnt="0"/>
      <dgm:spPr/>
    </dgm:pt>
    <dgm:pt modelId="{6D324140-0492-C249-9DA0-D5F64EF27F63}" type="pres">
      <dgm:prSet presAssocID="{4CDD91F2-5C30-46EF-A9F2-1E6436E8EADB}" presName="tx1" presStyleLbl="revTx" presStyleIdx="0" presStyleCnt="6"/>
      <dgm:spPr/>
    </dgm:pt>
    <dgm:pt modelId="{D98795D7-0626-8441-971E-8BC004DE7498}" type="pres">
      <dgm:prSet presAssocID="{4CDD91F2-5C30-46EF-A9F2-1E6436E8EADB}" presName="vert1" presStyleCnt="0"/>
      <dgm:spPr/>
    </dgm:pt>
    <dgm:pt modelId="{E1120B51-AC80-F34D-9D45-E8C60FD0CD95}" type="pres">
      <dgm:prSet presAssocID="{83808A60-A370-4F22-9C86-6468137B8D65}" presName="thickLine" presStyleLbl="alignNode1" presStyleIdx="1" presStyleCnt="6"/>
      <dgm:spPr/>
    </dgm:pt>
    <dgm:pt modelId="{05A3A04D-7142-1B48-AB5E-B7A4E0F976AE}" type="pres">
      <dgm:prSet presAssocID="{83808A60-A370-4F22-9C86-6468137B8D65}" presName="horz1" presStyleCnt="0"/>
      <dgm:spPr/>
    </dgm:pt>
    <dgm:pt modelId="{41DA59AB-A8F0-DE45-B1BA-B73948BD350C}" type="pres">
      <dgm:prSet presAssocID="{83808A60-A370-4F22-9C86-6468137B8D65}" presName="tx1" presStyleLbl="revTx" presStyleIdx="1" presStyleCnt="6"/>
      <dgm:spPr/>
    </dgm:pt>
    <dgm:pt modelId="{46182DD7-72AF-4240-A8F9-4E81151B3C7E}" type="pres">
      <dgm:prSet presAssocID="{83808A60-A370-4F22-9C86-6468137B8D65}" presName="vert1" presStyleCnt="0"/>
      <dgm:spPr/>
    </dgm:pt>
    <dgm:pt modelId="{208F6369-B0B0-DD47-877C-422A8D4C5A05}" type="pres">
      <dgm:prSet presAssocID="{5C388270-459F-4C34-863A-04AD2FBC23EF}" presName="thickLine" presStyleLbl="alignNode1" presStyleIdx="2" presStyleCnt="6"/>
      <dgm:spPr/>
    </dgm:pt>
    <dgm:pt modelId="{B12E6DB1-2B26-9B4B-9A37-47E2F52134E0}" type="pres">
      <dgm:prSet presAssocID="{5C388270-459F-4C34-863A-04AD2FBC23EF}" presName="horz1" presStyleCnt="0"/>
      <dgm:spPr/>
    </dgm:pt>
    <dgm:pt modelId="{01BB196C-FA7C-A944-8E00-B8205BD8D7ED}" type="pres">
      <dgm:prSet presAssocID="{5C388270-459F-4C34-863A-04AD2FBC23EF}" presName="tx1" presStyleLbl="revTx" presStyleIdx="2" presStyleCnt="6"/>
      <dgm:spPr/>
    </dgm:pt>
    <dgm:pt modelId="{9E521A68-1220-3B41-A30D-965E693B522D}" type="pres">
      <dgm:prSet presAssocID="{5C388270-459F-4C34-863A-04AD2FBC23EF}" presName="vert1" presStyleCnt="0"/>
      <dgm:spPr/>
    </dgm:pt>
    <dgm:pt modelId="{E8948235-6BFF-114E-8882-BC6319523B12}" type="pres">
      <dgm:prSet presAssocID="{C2EDE1BF-F15D-4A02-BAF7-20B5F8D8E91D}" presName="thickLine" presStyleLbl="alignNode1" presStyleIdx="3" presStyleCnt="6"/>
      <dgm:spPr/>
    </dgm:pt>
    <dgm:pt modelId="{44F0AA03-E3AC-B643-B21C-96FB54C9EE2C}" type="pres">
      <dgm:prSet presAssocID="{C2EDE1BF-F15D-4A02-BAF7-20B5F8D8E91D}" presName="horz1" presStyleCnt="0"/>
      <dgm:spPr/>
    </dgm:pt>
    <dgm:pt modelId="{1830D04C-9558-B748-898B-D1D6347A0086}" type="pres">
      <dgm:prSet presAssocID="{C2EDE1BF-F15D-4A02-BAF7-20B5F8D8E91D}" presName="tx1" presStyleLbl="revTx" presStyleIdx="3" presStyleCnt="6"/>
      <dgm:spPr/>
    </dgm:pt>
    <dgm:pt modelId="{0C037F71-5577-5A47-8C98-8FDEF204D6F5}" type="pres">
      <dgm:prSet presAssocID="{C2EDE1BF-F15D-4A02-BAF7-20B5F8D8E91D}" presName="vert1" presStyleCnt="0"/>
      <dgm:spPr/>
    </dgm:pt>
    <dgm:pt modelId="{BDE92712-9B8F-E54E-8D2F-5A3239FD3C2F}" type="pres">
      <dgm:prSet presAssocID="{C6C89982-0B25-40E6-9493-6742245AAF63}" presName="thickLine" presStyleLbl="alignNode1" presStyleIdx="4" presStyleCnt="6"/>
      <dgm:spPr/>
    </dgm:pt>
    <dgm:pt modelId="{23B8BDC2-8130-6D4A-8D19-EEE0FC9E1C1B}" type="pres">
      <dgm:prSet presAssocID="{C6C89982-0B25-40E6-9493-6742245AAF63}" presName="horz1" presStyleCnt="0"/>
      <dgm:spPr/>
    </dgm:pt>
    <dgm:pt modelId="{3567C88A-6E9D-6141-B108-60AB56643998}" type="pres">
      <dgm:prSet presAssocID="{C6C89982-0B25-40E6-9493-6742245AAF63}" presName="tx1" presStyleLbl="revTx" presStyleIdx="4" presStyleCnt="6"/>
      <dgm:spPr/>
    </dgm:pt>
    <dgm:pt modelId="{5DC4C734-F307-8049-B399-2C8203F3349C}" type="pres">
      <dgm:prSet presAssocID="{C6C89982-0B25-40E6-9493-6742245AAF63}" presName="vert1" presStyleCnt="0"/>
      <dgm:spPr/>
    </dgm:pt>
    <dgm:pt modelId="{0131D6AE-1BEA-EF47-B729-A774714C7986}" type="pres">
      <dgm:prSet presAssocID="{062893DF-DFCE-4510-AA4D-A7BC2FCC900B}" presName="thickLine" presStyleLbl="alignNode1" presStyleIdx="5" presStyleCnt="6"/>
      <dgm:spPr/>
    </dgm:pt>
    <dgm:pt modelId="{1BDE60F0-43DB-964F-B2F7-D1BAB3F7D820}" type="pres">
      <dgm:prSet presAssocID="{062893DF-DFCE-4510-AA4D-A7BC2FCC900B}" presName="horz1" presStyleCnt="0"/>
      <dgm:spPr/>
    </dgm:pt>
    <dgm:pt modelId="{0E99375B-073C-EE48-889A-FF793B9419DF}" type="pres">
      <dgm:prSet presAssocID="{062893DF-DFCE-4510-AA4D-A7BC2FCC900B}" presName="tx1" presStyleLbl="revTx" presStyleIdx="5" presStyleCnt="6"/>
      <dgm:spPr/>
    </dgm:pt>
    <dgm:pt modelId="{C9C56F1E-0886-794F-BAB4-C2220BDB8154}" type="pres">
      <dgm:prSet presAssocID="{062893DF-DFCE-4510-AA4D-A7BC2FCC900B}" presName="vert1" presStyleCnt="0"/>
      <dgm:spPr/>
    </dgm:pt>
  </dgm:ptLst>
  <dgm:cxnLst>
    <dgm:cxn modelId="{5CA87E03-05F3-43E4-952A-21BDDCBB4FF0}" srcId="{60FADB3E-E164-47EA-B1F6-7A1DF2983F49}" destId="{5C388270-459F-4C34-863A-04AD2FBC23EF}" srcOrd="2" destOrd="0" parTransId="{92B1C2CD-FC3C-46C8-95F5-A3DA4AF29EDE}" sibTransId="{F0600633-3F61-406C-91AE-8A483C86853F}"/>
    <dgm:cxn modelId="{7132383C-072C-0D49-9C3B-2FCEB2E55182}" type="presOf" srcId="{83808A60-A370-4F22-9C86-6468137B8D65}" destId="{41DA59AB-A8F0-DE45-B1BA-B73948BD350C}" srcOrd="0" destOrd="0" presId="urn:microsoft.com/office/officeart/2008/layout/LinedList"/>
    <dgm:cxn modelId="{E659754B-8196-485F-B657-F6BA3D2E84BB}" srcId="{60FADB3E-E164-47EA-B1F6-7A1DF2983F49}" destId="{4CDD91F2-5C30-46EF-A9F2-1E6436E8EADB}" srcOrd="0" destOrd="0" parTransId="{93F4080C-600C-46B8-B779-E0B8BB22EF0B}" sibTransId="{F018A0CD-0C1F-4D7A-B2BD-67BC5C501F57}"/>
    <dgm:cxn modelId="{70940B73-F731-4D0A-B86F-A89DD8D25488}" srcId="{60FADB3E-E164-47EA-B1F6-7A1DF2983F49}" destId="{C6C89982-0B25-40E6-9493-6742245AAF63}" srcOrd="4" destOrd="0" parTransId="{B14E5BFB-6856-4F8E-8379-2C4730E91278}" sibTransId="{1DC17B5A-3B71-4586-A72E-8A6444DA5D8F}"/>
    <dgm:cxn modelId="{8D8EBF7C-3441-BD44-A69D-D24B5600E5CD}" type="presOf" srcId="{4CDD91F2-5C30-46EF-A9F2-1E6436E8EADB}" destId="{6D324140-0492-C249-9DA0-D5F64EF27F63}" srcOrd="0" destOrd="0" presId="urn:microsoft.com/office/officeart/2008/layout/LinedList"/>
    <dgm:cxn modelId="{02DA987E-EBD5-40AB-AB3F-5FF3E4E15903}" srcId="{60FADB3E-E164-47EA-B1F6-7A1DF2983F49}" destId="{062893DF-DFCE-4510-AA4D-A7BC2FCC900B}" srcOrd="5" destOrd="0" parTransId="{7787DE35-3044-4E84-B486-50A83E69DF7F}" sibTransId="{FDDB8B90-016C-4175-9CFF-3F51FF690F22}"/>
    <dgm:cxn modelId="{315F4B82-8975-2B4B-8B68-718D5DB2904B}" type="presOf" srcId="{062893DF-DFCE-4510-AA4D-A7BC2FCC900B}" destId="{0E99375B-073C-EE48-889A-FF793B9419DF}" srcOrd="0" destOrd="0" presId="urn:microsoft.com/office/officeart/2008/layout/LinedList"/>
    <dgm:cxn modelId="{6B75068D-9F90-41E7-A19D-A932EA9A4C16}" srcId="{60FADB3E-E164-47EA-B1F6-7A1DF2983F49}" destId="{83808A60-A370-4F22-9C86-6468137B8D65}" srcOrd="1" destOrd="0" parTransId="{7C6E109F-7B42-4774-9636-E2E59A3D29C5}" sibTransId="{8600A848-0B9F-4271-B5C7-0CB56D10196C}"/>
    <dgm:cxn modelId="{153E6E95-B19C-1D41-B6C5-89392CC3E5FC}" type="presOf" srcId="{C6C89982-0B25-40E6-9493-6742245AAF63}" destId="{3567C88A-6E9D-6141-B108-60AB56643998}" srcOrd="0" destOrd="0" presId="urn:microsoft.com/office/officeart/2008/layout/LinedList"/>
    <dgm:cxn modelId="{0C9A0DB8-5DD4-9440-A60F-C9728007BAD5}" type="presOf" srcId="{C2EDE1BF-F15D-4A02-BAF7-20B5F8D8E91D}" destId="{1830D04C-9558-B748-898B-D1D6347A0086}" srcOrd="0" destOrd="0" presId="urn:microsoft.com/office/officeart/2008/layout/LinedList"/>
    <dgm:cxn modelId="{08D76DDF-CEE5-0240-BB12-6F2FC3A09C28}" type="presOf" srcId="{60FADB3E-E164-47EA-B1F6-7A1DF2983F49}" destId="{E64AE755-D681-234B-AF9D-F29A528D0A96}" srcOrd="0" destOrd="0" presId="urn:microsoft.com/office/officeart/2008/layout/LinedList"/>
    <dgm:cxn modelId="{64A723F5-FBD9-7D4C-8505-D876993BD17E}" type="presOf" srcId="{5C388270-459F-4C34-863A-04AD2FBC23EF}" destId="{01BB196C-FA7C-A944-8E00-B8205BD8D7ED}" srcOrd="0" destOrd="0" presId="urn:microsoft.com/office/officeart/2008/layout/LinedList"/>
    <dgm:cxn modelId="{3C0E44FA-CC90-4EB7-8940-9CDCB09E4EA8}" srcId="{60FADB3E-E164-47EA-B1F6-7A1DF2983F49}" destId="{C2EDE1BF-F15D-4A02-BAF7-20B5F8D8E91D}" srcOrd="3" destOrd="0" parTransId="{02A32194-18A1-4009-993E-579953282D12}" sibTransId="{977E8F0C-245B-41FB-BE9E-384609BF7604}"/>
    <dgm:cxn modelId="{8EBFE4A7-2656-464B-9B1A-904AC7AA393E}" type="presParOf" srcId="{E64AE755-D681-234B-AF9D-F29A528D0A96}" destId="{4147E3F1-BBDE-D843-B638-229CF2638A44}" srcOrd="0" destOrd="0" presId="urn:microsoft.com/office/officeart/2008/layout/LinedList"/>
    <dgm:cxn modelId="{553658EA-A678-7944-821D-0D3C52119ED5}" type="presParOf" srcId="{E64AE755-D681-234B-AF9D-F29A528D0A96}" destId="{C0899B4D-D1C1-8D4F-AFC5-A0AAFF8DFDB2}" srcOrd="1" destOrd="0" presId="urn:microsoft.com/office/officeart/2008/layout/LinedList"/>
    <dgm:cxn modelId="{1222290E-EFBF-9844-9250-184B198D1680}" type="presParOf" srcId="{C0899B4D-D1C1-8D4F-AFC5-A0AAFF8DFDB2}" destId="{6D324140-0492-C249-9DA0-D5F64EF27F63}" srcOrd="0" destOrd="0" presId="urn:microsoft.com/office/officeart/2008/layout/LinedList"/>
    <dgm:cxn modelId="{9490D9D8-DF19-4F4F-8598-8DE95CC4A46B}" type="presParOf" srcId="{C0899B4D-D1C1-8D4F-AFC5-A0AAFF8DFDB2}" destId="{D98795D7-0626-8441-971E-8BC004DE7498}" srcOrd="1" destOrd="0" presId="urn:microsoft.com/office/officeart/2008/layout/LinedList"/>
    <dgm:cxn modelId="{15B8339F-74D9-1E4D-BDDD-DC32F5AFCB6E}" type="presParOf" srcId="{E64AE755-D681-234B-AF9D-F29A528D0A96}" destId="{E1120B51-AC80-F34D-9D45-E8C60FD0CD95}" srcOrd="2" destOrd="0" presId="urn:microsoft.com/office/officeart/2008/layout/LinedList"/>
    <dgm:cxn modelId="{143F22E5-0A47-5049-A275-B371F08BA4ED}" type="presParOf" srcId="{E64AE755-D681-234B-AF9D-F29A528D0A96}" destId="{05A3A04D-7142-1B48-AB5E-B7A4E0F976AE}" srcOrd="3" destOrd="0" presId="urn:microsoft.com/office/officeart/2008/layout/LinedList"/>
    <dgm:cxn modelId="{36690FA6-CB6A-2144-B6C8-47DD4A929A3E}" type="presParOf" srcId="{05A3A04D-7142-1B48-AB5E-B7A4E0F976AE}" destId="{41DA59AB-A8F0-DE45-B1BA-B73948BD350C}" srcOrd="0" destOrd="0" presId="urn:microsoft.com/office/officeart/2008/layout/LinedList"/>
    <dgm:cxn modelId="{D605FF02-0718-C84A-8B65-8D10D81627D2}" type="presParOf" srcId="{05A3A04D-7142-1B48-AB5E-B7A4E0F976AE}" destId="{46182DD7-72AF-4240-A8F9-4E81151B3C7E}" srcOrd="1" destOrd="0" presId="urn:microsoft.com/office/officeart/2008/layout/LinedList"/>
    <dgm:cxn modelId="{0AAC1C1F-E21C-CE47-B21F-8A582D09E10A}" type="presParOf" srcId="{E64AE755-D681-234B-AF9D-F29A528D0A96}" destId="{208F6369-B0B0-DD47-877C-422A8D4C5A05}" srcOrd="4" destOrd="0" presId="urn:microsoft.com/office/officeart/2008/layout/LinedList"/>
    <dgm:cxn modelId="{89552B9E-178C-0849-AEF7-0F5085ECDB45}" type="presParOf" srcId="{E64AE755-D681-234B-AF9D-F29A528D0A96}" destId="{B12E6DB1-2B26-9B4B-9A37-47E2F52134E0}" srcOrd="5" destOrd="0" presId="urn:microsoft.com/office/officeart/2008/layout/LinedList"/>
    <dgm:cxn modelId="{E9A540A5-FD68-F941-A315-E2595E313E6F}" type="presParOf" srcId="{B12E6DB1-2B26-9B4B-9A37-47E2F52134E0}" destId="{01BB196C-FA7C-A944-8E00-B8205BD8D7ED}" srcOrd="0" destOrd="0" presId="urn:microsoft.com/office/officeart/2008/layout/LinedList"/>
    <dgm:cxn modelId="{769AD635-056F-4545-A316-E3560BC131E3}" type="presParOf" srcId="{B12E6DB1-2B26-9B4B-9A37-47E2F52134E0}" destId="{9E521A68-1220-3B41-A30D-965E693B522D}" srcOrd="1" destOrd="0" presId="urn:microsoft.com/office/officeart/2008/layout/LinedList"/>
    <dgm:cxn modelId="{252289BC-45F9-A44D-871E-39B4E75C9223}" type="presParOf" srcId="{E64AE755-D681-234B-AF9D-F29A528D0A96}" destId="{E8948235-6BFF-114E-8882-BC6319523B12}" srcOrd="6" destOrd="0" presId="urn:microsoft.com/office/officeart/2008/layout/LinedList"/>
    <dgm:cxn modelId="{EFF6A733-44AB-A845-B5F9-6B862BFD52A6}" type="presParOf" srcId="{E64AE755-D681-234B-AF9D-F29A528D0A96}" destId="{44F0AA03-E3AC-B643-B21C-96FB54C9EE2C}" srcOrd="7" destOrd="0" presId="urn:microsoft.com/office/officeart/2008/layout/LinedList"/>
    <dgm:cxn modelId="{35385E3C-462D-BC4C-AE24-F7697FA5EE9C}" type="presParOf" srcId="{44F0AA03-E3AC-B643-B21C-96FB54C9EE2C}" destId="{1830D04C-9558-B748-898B-D1D6347A0086}" srcOrd="0" destOrd="0" presId="urn:microsoft.com/office/officeart/2008/layout/LinedList"/>
    <dgm:cxn modelId="{A44995EF-2D75-0745-B23A-3281DDBC5150}" type="presParOf" srcId="{44F0AA03-E3AC-B643-B21C-96FB54C9EE2C}" destId="{0C037F71-5577-5A47-8C98-8FDEF204D6F5}" srcOrd="1" destOrd="0" presId="urn:microsoft.com/office/officeart/2008/layout/LinedList"/>
    <dgm:cxn modelId="{A141C014-649C-F44A-B95A-1FB90260BC30}" type="presParOf" srcId="{E64AE755-D681-234B-AF9D-F29A528D0A96}" destId="{BDE92712-9B8F-E54E-8D2F-5A3239FD3C2F}" srcOrd="8" destOrd="0" presId="urn:microsoft.com/office/officeart/2008/layout/LinedList"/>
    <dgm:cxn modelId="{6EFBC43B-6F4B-6F4A-AA1C-CB16D268802C}" type="presParOf" srcId="{E64AE755-D681-234B-AF9D-F29A528D0A96}" destId="{23B8BDC2-8130-6D4A-8D19-EEE0FC9E1C1B}" srcOrd="9" destOrd="0" presId="urn:microsoft.com/office/officeart/2008/layout/LinedList"/>
    <dgm:cxn modelId="{84F0FA8D-3BC4-004D-9DB3-8DC6A94E5FE6}" type="presParOf" srcId="{23B8BDC2-8130-6D4A-8D19-EEE0FC9E1C1B}" destId="{3567C88A-6E9D-6141-B108-60AB56643998}" srcOrd="0" destOrd="0" presId="urn:microsoft.com/office/officeart/2008/layout/LinedList"/>
    <dgm:cxn modelId="{1AAE436D-F5C8-E640-BA55-EDAA6C0540BF}" type="presParOf" srcId="{23B8BDC2-8130-6D4A-8D19-EEE0FC9E1C1B}" destId="{5DC4C734-F307-8049-B399-2C8203F3349C}" srcOrd="1" destOrd="0" presId="urn:microsoft.com/office/officeart/2008/layout/LinedList"/>
    <dgm:cxn modelId="{2FC7B348-0737-9541-85AE-6CC773E6A903}" type="presParOf" srcId="{E64AE755-D681-234B-AF9D-F29A528D0A96}" destId="{0131D6AE-1BEA-EF47-B729-A774714C7986}" srcOrd="10" destOrd="0" presId="urn:microsoft.com/office/officeart/2008/layout/LinedList"/>
    <dgm:cxn modelId="{B5AC2B63-6FE6-8B4A-9497-F9D10126A790}" type="presParOf" srcId="{E64AE755-D681-234B-AF9D-F29A528D0A96}" destId="{1BDE60F0-43DB-964F-B2F7-D1BAB3F7D820}" srcOrd="11" destOrd="0" presId="urn:microsoft.com/office/officeart/2008/layout/LinedList"/>
    <dgm:cxn modelId="{24715D3B-148B-2C40-B382-60D407B86A02}" type="presParOf" srcId="{1BDE60F0-43DB-964F-B2F7-D1BAB3F7D820}" destId="{0E99375B-073C-EE48-889A-FF793B9419DF}" srcOrd="0" destOrd="0" presId="urn:microsoft.com/office/officeart/2008/layout/LinedList"/>
    <dgm:cxn modelId="{E3083F42-4E26-D242-81E8-E8864406845F}" type="presParOf" srcId="{1BDE60F0-43DB-964F-B2F7-D1BAB3F7D820}" destId="{C9C56F1E-0886-794F-BAB4-C2220BDB815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5B6B3B1-4745-401D-9AF6-C3FAB00A73CB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8F10762-C61E-4CC3-AD31-91308D0F9DFA}">
      <dgm:prSet/>
      <dgm:spPr/>
      <dgm:t>
        <a:bodyPr/>
        <a:lstStyle/>
        <a:p>
          <a:r>
            <a:rPr lang="es-CO"/>
            <a:t>1. </a:t>
          </a:r>
          <a:r>
            <a:rPr lang="es-CO" b="1"/>
            <a:t>Física / Infraestructura</a:t>
          </a:r>
          <a:endParaRPr lang="en-US"/>
        </a:p>
      </dgm:t>
    </dgm:pt>
    <dgm:pt modelId="{58A83650-D7FB-4272-A6E4-0BC8457D852A}" type="parTrans" cxnId="{C6EFBF69-8CEC-49BA-8782-32459E5ABE7F}">
      <dgm:prSet/>
      <dgm:spPr/>
      <dgm:t>
        <a:bodyPr/>
        <a:lstStyle/>
        <a:p>
          <a:endParaRPr lang="en-US"/>
        </a:p>
      </dgm:t>
    </dgm:pt>
    <dgm:pt modelId="{A07F8F22-2330-477C-A6CE-C694C261768A}" type="sibTrans" cxnId="{C6EFBF69-8CEC-49BA-8782-32459E5ABE7F}">
      <dgm:prSet/>
      <dgm:spPr/>
      <dgm:t>
        <a:bodyPr/>
        <a:lstStyle/>
        <a:p>
          <a:endParaRPr lang="en-US"/>
        </a:p>
      </dgm:t>
    </dgm:pt>
    <dgm:pt modelId="{E4B7EAA6-0AFC-4848-8D81-25F1D33C71D3}">
      <dgm:prSet/>
      <dgm:spPr/>
      <dgm:t>
        <a:bodyPr/>
        <a:lstStyle/>
        <a:p>
          <a:r>
            <a:rPr lang="es-CO"/>
            <a:t>2. </a:t>
          </a:r>
          <a:r>
            <a:rPr lang="es-CO" b="1"/>
            <a:t>Red</a:t>
          </a:r>
          <a:endParaRPr lang="en-US"/>
        </a:p>
      </dgm:t>
    </dgm:pt>
    <dgm:pt modelId="{4E1DE564-AE29-45AA-8C1C-5044FFD69DEB}" type="parTrans" cxnId="{D61E2DD9-8708-451A-8B9B-57A1867AD9F6}">
      <dgm:prSet/>
      <dgm:spPr/>
      <dgm:t>
        <a:bodyPr/>
        <a:lstStyle/>
        <a:p>
          <a:endParaRPr lang="en-US"/>
        </a:p>
      </dgm:t>
    </dgm:pt>
    <dgm:pt modelId="{9FCF0B63-1788-4DD3-943F-C982EAACCC0A}" type="sibTrans" cxnId="{D61E2DD9-8708-451A-8B9B-57A1867AD9F6}">
      <dgm:prSet/>
      <dgm:spPr/>
      <dgm:t>
        <a:bodyPr/>
        <a:lstStyle/>
        <a:p>
          <a:endParaRPr lang="en-US"/>
        </a:p>
      </dgm:t>
    </dgm:pt>
    <dgm:pt modelId="{29521AF9-FCDE-412A-93BE-C828CBACFEC2}">
      <dgm:prSet/>
      <dgm:spPr/>
      <dgm:t>
        <a:bodyPr/>
        <a:lstStyle/>
        <a:p>
          <a:r>
            <a:rPr lang="es-CO"/>
            <a:t>3. </a:t>
          </a:r>
          <a:r>
            <a:rPr lang="es-CO" b="1"/>
            <a:t>Sistemas / Infraestructura tecnológica</a:t>
          </a:r>
          <a:endParaRPr lang="en-US"/>
        </a:p>
      </dgm:t>
    </dgm:pt>
    <dgm:pt modelId="{70D0911A-10CD-4324-924A-3FEEECAE18E4}" type="parTrans" cxnId="{936C4C06-F316-4079-B974-7921A05C0CF1}">
      <dgm:prSet/>
      <dgm:spPr/>
      <dgm:t>
        <a:bodyPr/>
        <a:lstStyle/>
        <a:p>
          <a:endParaRPr lang="en-US"/>
        </a:p>
      </dgm:t>
    </dgm:pt>
    <dgm:pt modelId="{6E6FD173-8424-4191-B392-A7A23EE04DD6}" type="sibTrans" cxnId="{936C4C06-F316-4079-B974-7921A05C0CF1}">
      <dgm:prSet/>
      <dgm:spPr/>
      <dgm:t>
        <a:bodyPr/>
        <a:lstStyle/>
        <a:p>
          <a:endParaRPr lang="en-US"/>
        </a:p>
      </dgm:t>
    </dgm:pt>
    <dgm:pt modelId="{AE93855A-6335-4BF6-9569-DD24B75FDD13}">
      <dgm:prSet/>
      <dgm:spPr/>
      <dgm:t>
        <a:bodyPr/>
        <a:lstStyle/>
        <a:p>
          <a:r>
            <a:rPr lang="es-CO"/>
            <a:t>4. </a:t>
          </a:r>
          <a:r>
            <a:rPr lang="es-CO" b="1"/>
            <a:t>Aplicaciones</a:t>
          </a:r>
          <a:endParaRPr lang="en-US"/>
        </a:p>
      </dgm:t>
    </dgm:pt>
    <dgm:pt modelId="{FE4E39E4-1BFE-4270-A858-FC290B4783A7}" type="parTrans" cxnId="{F35A21C4-B450-4A3E-82E3-92BF2C39F6C8}">
      <dgm:prSet/>
      <dgm:spPr/>
      <dgm:t>
        <a:bodyPr/>
        <a:lstStyle/>
        <a:p>
          <a:endParaRPr lang="en-US"/>
        </a:p>
      </dgm:t>
    </dgm:pt>
    <dgm:pt modelId="{E321AEBC-A650-47BF-96E1-6BB574ACA206}" type="sibTrans" cxnId="{F35A21C4-B450-4A3E-82E3-92BF2C39F6C8}">
      <dgm:prSet/>
      <dgm:spPr/>
      <dgm:t>
        <a:bodyPr/>
        <a:lstStyle/>
        <a:p>
          <a:endParaRPr lang="en-US"/>
        </a:p>
      </dgm:t>
    </dgm:pt>
    <dgm:pt modelId="{B6865ACC-FB00-40A8-AA86-B20FCDDE578E}">
      <dgm:prSet/>
      <dgm:spPr/>
      <dgm:t>
        <a:bodyPr/>
        <a:lstStyle/>
        <a:p>
          <a:r>
            <a:rPr lang="es-CO"/>
            <a:t>5. </a:t>
          </a:r>
          <a:r>
            <a:rPr lang="es-CO" b="1"/>
            <a:t>Datos</a:t>
          </a:r>
          <a:endParaRPr lang="en-US"/>
        </a:p>
      </dgm:t>
    </dgm:pt>
    <dgm:pt modelId="{AB70B4F8-012D-4635-B4CA-B545AB710686}" type="parTrans" cxnId="{BAEAE8C4-E992-46DF-8C58-EFFE952D2956}">
      <dgm:prSet/>
      <dgm:spPr/>
      <dgm:t>
        <a:bodyPr/>
        <a:lstStyle/>
        <a:p>
          <a:endParaRPr lang="en-US"/>
        </a:p>
      </dgm:t>
    </dgm:pt>
    <dgm:pt modelId="{007FC49E-55F1-43B1-AB45-BAB706D88EB2}" type="sibTrans" cxnId="{BAEAE8C4-E992-46DF-8C58-EFFE952D2956}">
      <dgm:prSet/>
      <dgm:spPr/>
      <dgm:t>
        <a:bodyPr/>
        <a:lstStyle/>
        <a:p>
          <a:endParaRPr lang="en-US"/>
        </a:p>
      </dgm:t>
    </dgm:pt>
    <dgm:pt modelId="{1444EE05-59B3-4263-A522-22B0BA8AD5DC}">
      <dgm:prSet/>
      <dgm:spPr/>
      <dgm:t>
        <a:bodyPr/>
        <a:lstStyle/>
        <a:p>
          <a:r>
            <a:rPr lang="es-CO"/>
            <a:t>6. </a:t>
          </a:r>
          <a:r>
            <a:rPr lang="es-CO" b="1"/>
            <a:t>Usuarios / Personas</a:t>
          </a:r>
          <a:endParaRPr lang="en-US"/>
        </a:p>
      </dgm:t>
    </dgm:pt>
    <dgm:pt modelId="{AE07B71C-CF66-49AE-B7A1-39F5AEFC40F0}" type="parTrans" cxnId="{CE533F30-B6CA-4838-B747-4ADE4629ED31}">
      <dgm:prSet/>
      <dgm:spPr/>
      <dgm:t>
        <a:bodyPr/>
        <a:lstStyle/>
        <a:p>
          <a:endParaRPr lang="en-US"/>
        </a:p>
      </dgm:t>
    </dgm:pt>
    <dgm:pt modelId="{A13BB5FC-E21F-483C-93AE-40B2ECA71C91}" type="sibTrans" cxnId="{CE533F30-B6CA-4838-B747-4ADE4629ED31}">
      <dgm:prSet/>
      <dgm:spPr/>
      <dgm:t>
        <a:bodyPr/>
        <a:lstStyle/>
        <a:p>
          <a:endParaRPr lang="en-US"/>
        </a:p>
      </dgm:t>
    </dgm:pt>
    <dgm:pt modelId="{94455411-7ABD-423C-9CC9-8551F1E07627}">
      <dgm:prSet/>
      <dgm:spPr/>
      <dgm:t>
        <a:bodyPr/>
        <a:lstStyle/>
        <a:p>
          <a:r>
            <a:rPr lang="es-CO"/>
            <a:t>7. </a:t>
          </a:r>
          <a:r>
            <a:rPr lang="es-CO" b="1"/>
            <a:t>Procesos / Continuidad</a:t>
          </a:r>
          <a:endParaRPr lang="en-US"/>
        </a:p>
      </dgm:t>
    </dgm:pt>
    <dgm:pt modelId="{EC6D10C4-E895-4BD1-9BA2-23AC6DFB8AA4}" type="parTrans" cxnId="{1B204AE7-2F5D-4C92-A4B1-AE7DB5CB86C3}">
      <dgm:prSet/>
      <dgm:spPr/>
      <dgm:t>
        <a:bodyPr/>
        <a:lstStyle/>
        <a:p>
          <a:endParaRPr lang="en-US"/>
        </a:p>
      </dgm:t>
    </dgm:pt>
    <dgm:pt modelId="{BEFC4DFA-F558-4C36-AB5F-1A4C0C2807A1}" type="sibTrans" cxnId="{1B204AE7-2F5D-4C92-A4B1-AE7DB5CB86C3}">
      <dgm:prSet/>
      <dgm:spPr/>
      <dgm:t>
        <a:bodyPr/>
        <a:lstStyle/>
        <a:p>
          <a:endParaRPr lang="en-US"/>
        </a:p>
      </dgm:t>
    </dgm:pt>
    <dgm:pt modelId="{B4146B17-344C-0745-9A29-21E0B368AF88}" type="pres">
      <dgm:prSet presAssocID="{B5B6B3B1-4745-401D-9AF6-C3FAB00A73CB}" presName="vert0" presStyleCnt="0">
        <dgm:presLayoutVars>
          <dgm:dir/>
          <dgm:animOne val="branch"/>
          <dgm:animLvl val="lvl"/>
        </dgm:presLayoutVars>
      </dgm:prSet>
      <dgm:spPr/>
    </dgm:pt>
    <dgm:pt modelId="{E5031CF8-57E8-0740-B063-E4644FC4BED1}" type="pres">
      <dgm:prSet presAssocID="{C8F10762-C61E-4CC3-AD31-91308D0F9DFA}" presName="thickLine" presStyleLbl="alignNode1" presStyleIdx="0" presStyleCnt="7"/>
      <dgm:spPr/>
    </dgm:pt>
    <dgm:pt modelId="{56F6F408-C27E-A24C-A8EA-287BF1AACC88}" type="pres">
      <dgm:prSet presAssocID="{C8F10762-C61E-4CC3-AD31-91308D0F9DFA}" presName="horz1" presStyleCnt="0"/>
      <dgm:spPr/>
    </dgm:pt>
    <dgm:pt modelId="{099BFB36-6C70-DD41-B88E-96EA26E86043}" type="pres">
      <dgm:prSet presAssocID="{C8F10762-C61E-4CC3-AD31-91308D0F9DFA}" presName="tx1" presStyleLbl="revTx" presStyleIdx="0" presStyleCnt="7"/>
      <dgm:spPr/>
    </dgm:pt>
    <dgm:pt modelId="{529D1CB8-4E54-9A4D-AF5F-63EA4DE42770}" type="pres">
      <dgm:prSet presAssocID="{C8F10762-C61E-4CC3-AD31-91308D0F9DFA}" presName="vert1" presStyleCnt="0"/>
      <dgm:spPr/>
    </dgm:pt>
    <dgm:pt modelId="{A5302FF7-4C9A-184F-88C3-2F1BE191AB46}" type="pres">
      <dgm:prSet presAssocID="{E4B7EAA6-0AFC-4848-8D81-25F1D33C71D3}" presName="thickLine" presStyleLbl="alignNode1" presStyleIdx="1" presStyleCnt="7"/>
      <dgm:spPr/>
    </dgm:pt>
    <dgm:pt modelId="{9F9EDD80-E985-4F4F-9086-5003C9A30927}" type="pres">
      <dgm:prSet presAssocID="{E4B7EAA6-0AFC-4848-8D81-25F1D33C71D3}" presName="horz1" presStyleCnt="0"/>
      <dgm:spPr/>
    </dgm:pt>
    <dgm:pt modelId="{8FBA6593-23AA-9E4F-8609-551EDB479908}" type="pres">
      <dgm:prSet presAssocID="{E4B7EAA6-0AFC-4848-8D81-25F1D33C71D3}" presName="tx1" presStyleLbl="revTx" presStyleIdx="1" presStyleCnt="7"/>
      <dgm:spPr/>
    </dgm:pt>
    <dgm:pt modelId="{6633BC82-F792-7C4C-BA9D-249EB8D14340}" type="pres">
      <dgm:prSet presAssocID="{E4B7EAA6-0AFC-4848-8D81-25F1D33C71D3}" presName="vert1" presStyleCnt="0"/>
      <dgm:spPr/>
    </dgm:pt>
    <dgm:pt modelId="{4EB56307-0DF0-3342-847C-0830F27D3F72}" type="pres">
      <dgm:prSet presAssocID="{29521AF9-FCDE-412A-93BE-C828CBACFEC2}" presName="thickLine" presStyleLbl="alignNode1" presStyleIdx="2" presStyleCnt="7"/>
      <dgm:spPr/>
    </dgm:pt>
    <dgm:pt modelId="{4B979EF9-2D62-8742-9F54-9AEBB2892FF3}" type="pres">
      <dgm:prSet presAssocID="{29521AF9-FCDE-412A-93BE-C828CBACFEC2}" presName="horz1" presStyleCnt="0"/>
      <dgm:spPr/>
    </dgm:pt>
    <dgm:pt modelId="{521EBC80-91E5-A44D-A116-68E5BC70496D}" type="pres">
      <dgm:prSet presAssocID="{29521AF9-FCDE-412A-93BE-C828CBACFEC2}" presName="tx1" presStyleLbl="revTx" presStyleIdx="2" presStyleCnt="7"/>
      <dgm:spPr/>
    </dgm:pt>
    <dgm:pt modelId="{EB48AFDE-17A9-FE43-8D08-4D1A5C295C5B}" type="pres">
      <dgm:prSet presAssocID="{29521AF9-FCDE-412A-93BE-C828CBACFEC2}" presName="vert1" presStyleCnt="0"/>
      <dgm:spPr/>
    </dgm:pt>
    <dgm:pt modelId="{8AA47D92-1018-1645-9276-A253F61FA090}" type="pres">
      <dgm:prSet presAssocID="{AE93855A-6335-4BF6-9569-DD24B75FDD13}" presName="thickLine" presStyleLbl="alignNode1" presStyleIdx="3" presStyleCnt="7"/>
      <dgm:spPr/>
    </dgm:pt>
    <dgm:pt modelId="{FC4B78D8-FCBC-F14F-808D-270922DCBC41}" type="pres">
      <dgm:prSet presAssocID="{AE93855A-6335-4BF6-9569-DD24B75FDD13}" presName="horz1" presStyleCnt="0"/>
      <dgm:spPr/>
    </dgm:pt>
    <dgm:pt modelId="{FFB76AC0-D33A-284C-988A-F7795E5C2BA2}" type="pres">
      <dgm:prSet presAssocID="{AE93855A-6335-4BF6-9569-DD24B75FDD13}" presName="tx1" presStyleLbl="revTx" presStyleIdx="3" presStyleCnt="7"/>
      <dgm:spPr/>
    </dgm:pt>
    <dgm:pt modelId="{429088A9-BF4E-5449-B6D2-9EFBCCD77B40}" type="pres">
      <dgm:prSet presAssocID="{AE93855A-6335-4BF6-9569-DD24B75FDD13}" presName="vert1" presStyleCnt="0"/>
      <dgm:spPr/>
    </dgm:pt>
    <dgm:pt modelId="{DC95D8AC-E612-3944-8E96-DB4ECC5B4A16}" type="pres">
      <dgm:prSet presAssocID="{B6865ACC-FB00-40A8-AA86-B20FCDDE578E}" presName="thickLine" presStyleLbl="alignNode1" presStyleIdx="4" presStyleCnt="7"/>
      <dgm:spPr/>
    </dgm:pt>
    <dgm:pt modelId="{2F01F2F5-801C-4B46-A1B2-5F9DF160C76F}" type="pres">
      <dgm:prSet presAssocID="{B6865ACC-FB00-40A8-AA86-B20FCDDE578E}" presName="horz1" presStyleCnt="0"/>
      <dgm:spPr/>
    </dgm:pt>
    <dgm:pt modelId="{DE2DFFEC-7E6D-1B46-A5A0-47D7CAC7E592}" type="pres">
      <dgm:prSet presAssocID="{B6865ACC-FB00-40A8-AA86-B20FCDDE578E}" presName="tx1" presStyleLbl="revTx" presStyleIdx="4" presStyleCnt="7"/>
      <dgm:spPr/>
    </dgm:pt>
    <dgm:pt modelId="{DA0B80AA-F7F9-8E43-8790-28D976F3F114}" type="pres">
      <dgm:prSet presAssocID="{B6865ACC-FB00-40A8-AA86-B20FCDDE578E}" presName="vert1" presStyleCnt="0"/>
      <dgm:spPr/>
    </dgm:pt>
    <dgm:pt modelId="{9B562933-D265-3542-81D7-5F9049DDED31}" type="pres">
      <dgm:prSet presAssocID="{1444EE05-59B3-4263-A522-22B0BA8AD5DC}" presName="thickLine" presStyleLbl="alignNode1" presStyleIdx="5" presStyleCnt="7"/>
      <dgm:spPr/>
    </dgm:pt>
    <dgm:pt modelId="{B30E33A3-0FFF-D643-A24A-4494EEFD15F9}" type="pres">
      <dgm:prSet presAssocID="{1444EE05-59B3-4263-A522-22B0BA8AD5DC}" presName="horz1" presStyleCnt="0"/>
      <dgm:spPr/>
    </dgm:pt>
    <dgm:pt modelId="{CCCC2446-65EE-1A4A-887D-AEF822B24CDB}" type="pres">
      <dgm:prSet presAssocID="{1444EE05-59B3-4263-A522-22B0BA8AD5DC}" presName="tx1" presStyleLbl="revTx" presStyleIdx="5" presStyleCnt="7"/>
      <dgm:spPr/>
    </dgm:pt>
    <dgm:pt modelId="{B9B83C9C-0563-C844-97A7-9101D4F2C72E}" type="pres">
      <dgm:prSet presAssocID="{1444EE05-59B3-4263-A522-22B0BA8AD5DC}" presName="vert1" presStyleCnt="0"/>
      <dgm:spPr/>
    </dgm:pt>
    <dgm:pt modelId="{A20AB11B-D248-7E41-9BCB-2291E9E965F0}" type="pres">
      <dgm:prSet presAssocID="{94455411-7ABD-423C-9CC9-8551F1E07627}" presName="thickLine" presStyleLbl="alignNode1" presStyleIdx="6" presStyleCnt="7"/>
      <dgm:spPr/>
    </dgm:pt>
    <dgm:pt modelId="{C2ACEDB7-ABC9-2D4B-89B6-DB4261CB18D4}" type="pres">
      <dgm:prSet presAssocID="{94455411-7ABD-423C-9CC9-8551F1E07627}" presName="horz1" presStyleCnt="0"/>
      <dgm:spPr/>
    </dgm:pt>
    <dgm:pt modelId="{1F75695D-F736-7249-9D99-41B891A4F879}" type="pres">
      <dgm:prSet presAssocID="{94455411-7ABD-423C-9CC9-8551F1E07627}" presName="tx1" presStyleLbl="revTx" presStyleIdx="6" presStyleCnt="7"/>
      <dgm:spPr/>
    </dgm:pt>
    <dgm:pt modelId="{77562082-326E-8F45-91B0-3F7FD2A4926A}" type="pres">
      <dgm:prSet presAssocID="{94455411-7ABD-423C-9CC9-8551F1E07627}" presName="vert1" presStyleCnt="0"/>
      <dgm:spPr/>
    </dgm:pt>
  </dgm:ptLst>
  <dgm:cxnLst>
    <dgm:cxn modelId="{936C4C06-F316-4079-B974-7921A05C0CF1}" srcId="{B5B6B3B1-4745-401D-9AF6-C3FAB00A73CB}" destId="{29521AF9-FCDE-412A-93BE-C828CBACFEC2}" srcOrd="2" destOrd="0" parTransId="{70D0911A-10CD-4324-924A-3FEEECAE18E4}" sibTransId="{6E6FD173-8424-4191-B392-A7A23EE04DD6}"/>
    <dgm:cxn modelId="{0D51812A-A4FB-7E4D-91B7-7A24D7533B36}" type="presOf" srcId="{B6865ACC-FB00-40A8-AA86-B20FCDDE578E}" destId="{DE2DFFEC-7E6D-1B46-A5A0-47D7CAC7E592}" srcOrd="0" destOrd="0" presId="urn:microsoft.com/office/officeart/2008/layout/LinedList"/>
    <dgm:cxn modelId="{CE533F30-B6CA-4838-B747-4ADE4629ED31}" srcId="{B5B6B3B1-4745-401D-9AF6-C3FAB00A73CB}" destId="{1444EE05-59B3-4263-A522-22B0BA8AD5DC}" srcOrd="5" destOrd="0" parTransId="{AE07B71C-CF66-49AE-B7A1-39F5AEFC40F0}" sibTransId="{A13BB5FC-E21F-483C-93AE-40B2ECA71C91}"/>
    <dgm:cxn modelId="{C6EFBF69-8CEC-49BA-8782-32459E5ABE7F}" srcId="{B5B6B3B1-4745-401D-9AF6-C3FAB00A73CB}" destId="{C8F10762-C61E-4CC3-AD31-91308D0F9DFA}" srcOrd="0" destOrd="0" parTransId="{58A83650-D7FB-4272-A6E4-0BC8457D852A}" sibTransId="{A07F8F22-2330-477C-A6CE-C694C261768A}"/>
    <dgm:cxn modelId="{0D33E6B0-4739-ED41-9F3C-47509C733506}" type="presOf" srcId="{B5B6B3B1-4745-401D-9AF6-C3FAB00A73CB}" destId="{B4146B17-344C-0745-9A29-21E0B368AF88}" srcOrd="0" destOrd="0" presId="urn:microsoft.com/office/officeart/2008/layout/LinedList"/>
    <dgm:cxn modelId="{6ECC54BB-2252-6248-A158-80D1CC9EFE27}" type="presOf" srcId="{AE93855A-6335-4BF6-9569-DD24B75FDD13}" destId="{FFB76AC0-D33A-284C-988A-F7795E5C2BA2}" srcOrd="0" destOrd="0" presId="urn:microsoft.com/office/officeart/2008/layout/LinedList"/>
    <dgm:cxn modelId="{05D2C5BE-4B12-3549-A8E6-56139D242772}" type="presOf" srcId="{29521AF9-FCDE-412A-93BE-C828CBACFEC2}" destId="{521EBC80-91E5-A44D-A116-68E5BC70496D}" srcOrd="0" destOrd="0" presId="urn:microsoft.com/office/officeart/2008/layout/LinedList"/>
    <dgm:cxn modelId="{F35A21C4-B450-4A3E-82E3-92BF2C39F6C8}" srcId="{B5B6B3B1-4745-401D-9AF6-C3FAB00A73CB}" destId="{AE93855A-6335-4BF6-9569-DD24B75FDD13}" srcOrd="3" destOrd="0" parTransId="{FE4E39E4-1BFE-4270-A858-FC290B4783A7}" sibTransId="{E321AEBC-A650-47BF-96E1-6BB574ACA206}"/>
    <dgm:cxn modelId="{BAEAE8C4-E992-46DF-8C58-EFFE952D2956}" srcId="{B5B6B3B1-4745-401D-9AF6-C3FAB00A73CB}" destId="{B6865ACC-FB00-40A8-AA86-B20FCDDE578E}" srcOrd="4" destOrd="0" parTransId="{AB70B4F8-012D-4635-B4CA-B545AB710686}" sibTransId="{007FC49E-55F1-43B1-AB45-BAB706D88EB2}"/>
    <dgm:cxn modelId="{0E6ECBC6-B305-2747-BF85-51EB55D5E3B5}" type="presOf" srcId="{C8F10762-C61E-4CC3-AD31-91308D0F9DFA}" destId="{099BFB36-6C70-DD41-B88E-96EA26E86043}" srcOrd="0" destOrd="0" presId="urn:microsoft.com/office/officeart/2008/layout/LinedList"/>
    <dgm:cxn modelId="{C45392D2-2477-1548-8E90-B2EF2874F918}" type="presOf" srcId="{94455411-7ABD-423C-9CC9-8551F1E07627}" destId="{1F75695D-F736-7249-9D99-41B891A4F879}" srcOrd="0" destOrd="0" presId="urn:microsoft.com/office/officeart/2008/layout/LinedList"/>
    <dgm:cxn modelId="{CE4116D7-9F9F-D34F-A755-6E7618D0BE3E}" type="presOf" srcId="{1444EE05-59B3-4263-A522-22B0BA8AD5DC}" destId="{CCCC2446-65EE-1A4A-887D-AEF822B24CDB}" srcOrd="0" destOrd="0" presId="urn:microsoft.com/office/officeart/2008/layout/LinedList"/>
    <dgm:cxn modelId="{D61E2DD9-8708-451A-8B9B-57A1867AD9F6}" srcId="{B5B6B3B1-4745-401D-9AF6-C3FAB00A73CB}" destId="{E4B7EAA6-0AFC-4848-8D81-25F1D33C71D3}" srcOrd="1" destOrd="0" parTransId="{4E1DE564-AE29-45AA-8C1C-5044FFD69DEB}" sibTransId="{9FCF0B63-1788-4DD3-943F-C982EAACCC0A}"/>
    <dgm:cxn modelId="{28F2D1E1-D943-BD4D-A231-ABE5924E3EC0}" type="presOf" srcId="{E4B7EAA6-0AFC-4848-8D81-25F1D33C71D3}" destId="{8FBA6593-23AA-9E4F-8609-551EDB479908}" srcOrd="0" destOrd="0" presId="urn:microsoft.com/office/officeart/2008/layout/LinedList"/>
    <dgm:cxn modelId="{1B204AE7-2F5D-4C92-A4B1-AE7DB5CB86C3}" srcId="{B5B6B3B1-4745-401D-9AF6-C3FAB00A73CB}" destId="{94455411-7ABD-423C-9CC9-8551F1E07627}" srcOrd="6" destOrd="0" parTransId="{EC6D10C4-E895-4BD1-9BA2-23AC6DFB8AA4}" sibTransId="{BEFC4DFA-F558-4C36-AB5F-1A4C0C2807A1}"/>
    <dgm:cxn modelId="{7023E884-AD86-8442-81D3-5BC06045C10D}" type="presParOf" srcId="{B4146B17-344C-0745-9A29-21E0B368AF88}" destId="{E5031CF8-57E8-0740-B063-E4644FC4BED1}" srcOrd="0" destOrd="0" presId="urn:microsoft.com/office/officeart/2008/layout/LinedList"/>
    <dgm:cxn modelId="{BEB14F03-5FE5-B044-A792-F81029F7F3D1}" type="presParOf" srcId="{B4146B17-344C-0745-9A29-21E0B368AF88}" destId="{56F6F408-C27E-A24C-A8EA-287BF1AACC88}" srcOrd="1" destOrd="0" presId="urn:microsoft.com/office/officeart/2008/layout/LinedList"/>
    <dgm:cxn modelId="{A08C331E-AD41-E845-A7FD-E1F613AA4DCA}" type="presParOf" srcId="{56F6F408-C27E-A24C-A8EA-287BF1AACC88}" destId="{099BFB36-6C70-DD41-B88E-96EA26E86043}" srcOrd="0" destOrd="0" presId="urn:microsoft.com/office/officeart/2008/layout/LinedList"/>
    <dgm:cxn modelId="{77FD2DFC-97CE-CB43-BD09-69EDF91EA1F1}" type="presParOf" srcId="{56F6F408-C27E-A24C-A8EA-287BF1AACC88}" destId="{529D1CB8-4E54-9A4D-AF5F-63EA4DE42770}" srcOrd="1" destOrd="0" presId="urn:microsoft.com/office/officeart/2008/layout/LinedList"/>
    <dgm:cxn modelId="{298A8E1A-95B0-9B40-B9A2-2053B501AE4C}" type="presParOf" srcId="{B4146B17-344C-0745-9A29-21E0B368AF88}" destId="{A5302FF7-4C9A-184F-88C3-2F1BE191AB46}" srcOrd="2" destOrd="0" presId="urn:microsoft.com/office/officeart/2008/layout/LinedList"/>
    <dgm:cxn modelId="{7B1E0659-C4F5-6C46-8727-3AEBE60059A3}" type="presParOf" srcId="{B4146B17-344C-0745-9A29-21E0B368AF88}" destId="{9F9EDD80-E985-4F4F-9086-5003C9A30927}" srcOrd="3" destOrd="0" presId="urn:microsoft.com/office/officeart/2008/layout/LinedList"/>
    <dgm:cxn modelId="{4366DA9F-EE30-BC44-AB56-FBDB9D6847AC}" type="presParOf" srcId="{9F9EDD80-E985-4F4F-9086-5003C9A30927}" destId="{8FBA6593-23AA-9E4F-8609-551EDB479908}" srcOrd="0" destOrd="0" presId="urn:microsoft.com/office/officeart/2008/layout/LinedList"/>
    <dgm:cxn modelId="{F984F355-C122-224F-B380-25C95751D906}" type="presParOf" srcId="{9F9EDD80-E985-4F4F-9086-5003C9A30927}" destId="{6633BC82-F792-7C4C-BA9D-249EB8D14340}" srcOrd="1" destOrd="0" presId="urn:microsoft.com/office/officeart/2008/layout/LinedList"/>
    <dgm:cxn modelId="{18C4F404-B016-E348-A2B5-211C3EF158B8}" type="presParOf" srcId="{B4146B17-344C-0745-9A29-21E0B368AF88}" destId="{4EB56307-0DF0-3342-847C-0830F27D3F72}" srcOrd="4" destOrd="0" presId="urn:microsoft.com/office/officeart/2008/layout/LinedList"/>
    <dgm:cxn modelId="{BD4CF97C-EDC4-F444-AE87-250ADC156836}" type="presParOf" srcId="{B4146B17-344C-0745-9A29-21E0B368AF88}" destId="{4B979EF9-2D62-8742-9F54-9AEBB2892FF3}" srcOrd="5" destOrd="0" presId="urn:microsoft.com/office/officeart/2008/layout/LinedList"/>
    <dgm:cxn modelId="{76027160-B5BA-8042-95C5-D4FEC063BA5E}" type="presParOf" srcId="{4B979EF9-2D62-8742-9F54-9AEBB2892FF3}" destId="{521EBC80-91E5-A44D-A116-68E5BC70496D}" srcOrd="0" destOrd="0" presId="urn:microsoft.com/office/officeart/2008/layout/LinedList"/>
    <dgm:cxn modelId="{3F0120A7-7378-654D-9BB2-09FC987CC23B}" type="presParOf" srcId="{4B979EF9-2D62-8742-9F54-9AEBB2892FF3}" destId="{EB48AFDE-17A9-FE43-8D08-4D1A5C295C5B}" srcOrd="1" destOrd="0" presId="urn:microsoft.com/office/officeart/2008/layout/LinedList"/>
    <dgm:cxn modelId="{407744FB-55EE-214A-8E21-54E452C68EB2}" type="presParOf" srcId="{B4146B17-344C-0745-9A29-21E0B368AF88}" destId="{8AA47D92-1018-1645-9276-A253F61FA090}" srcOrd="6" destOrd="0" presId="urn:microsoft.com/office/officeart/2008/layout/LinedList"/>
    <dgm:cxn modelId="{5A23B5EE-4352-EF4C-8405-37875B46EDAD}" type="presParOf" srcId="{B4146B17-344C-0745-9A29-21E0B368AF88}" destId="{FC4B78D8-FCBC-F14F-808D-270922DCBC41}" srcOrd="7" destOrd="0" presId="urn:microsoft.com/office/officeart/2008/layout/LinedList"/>
    <dgm:cxn modelId="{79AE4CF0-9403-7849-BA16-BE6DD9B2AE43}" type="presParOf" srcId="{FC4B78D8-FCBC-F14F-808D-270922DCBC41}" destId="{FFB76AC0-D33A-284C-988A-F7795E5C2BA2}" srcOrd="0" destOrd="0" presId="urn:microsoft.com/office/officeart/2008/layout/LinedList"/>
    <dgm:cxn modelId="{A0451D1E-2173-5044-8B48-7DA1CBCC43B2}" type="presParOf" srcId="{FC4B78D8-FCBC-F14F-808D-270922DCBC41}" destId="{429088A9-BF4E-5449-B6D2-9EFBCCD77B40}" srcOrd="1" destOrd="0" presId="urn:microsoft.com/office/officeart/2008/layout/LinedList"/>
    <dgm:cxn modelId="{94BDB463-FD1E-5F49-8577-98FCA481BE82}" type="presParOf" srcId="{B4146B17-344C-0745-9A29-21E0B368AF88}" destId="{DC95D8AC-E612-3944-8E96-DB4ECC5B4A16}" srcOrd="8" destOrd="0" presId="urn:microsoft.com/office/officeart/2008/layout/LinedList"/>
    <dgm:cxn modelId="{D98BCBB3-FE85-3B4E-AB30-751A324EB4C4}" type="presParOf" srcId="{B4146B17-344C-0745-9A29-21E0B368AF88}" destId="{2F01F2F5-801C-4B46-A1B2-5F9DF160C76F}" srcOrd="9" destOrd="0" presId="urn:microsoft.com/office/officeart/2008/layout/LinedList"/>
    <dgm:cxn modelId="{B16AA713-5947-1D4D-BB3B-4795415FA914}" type="presParOf" srcId="{2F01F2F5-801C-4B46-A1B2-5F9DF160C76F}" destId="{DE2DFFEC-7E6D-1B46-A5A0-47D7CAC7E592}" srcOrd="0" destOrd="0" presId="urn:microsoft.com/office/officeart/2008/layout/LinedList"/>
    <dgm:cxn modelId="{392609A0-AC44-B441-B21A-21A205FF2937}" type="presParOf" srcId="{2F01F2F5-801C-4B46-A1B2-5F9DF160C76F}" destId="{DA0B80AA-F7F9-8E43-8790-28D976F3F114}" srcOrd="1" destOrd="0" presId="urn:microsoft.com/office/officeart/2008/layout/LinedList"/>
    <dgm:cxn modelId="{56850A94-611B-D04B-B277-8DB8725A99E7}" type="presParOf" srcId="{B4146B17-344C-0745-9A29-21E0B368AF88}" destId="{9B562933-D265-3542-81D7-5F9049DDED31}" srcOrd="10" destOrd="0" presId="urn:microsoft.com/office/officeart/2008/layout/LinedList"/>
    <dgm:cxn modelId="{B7D53C93-12B4-CB49-BDBD-142DA1F020DE}" type="presParOf" srcId="{B4146B17-344C-0745-9A29-21E0B368AF88}" destId="{B30E33A3-0FFF-D643-A24A-4494EEFD15F9}" srcOrd="11" destOrd="0" presId="urn:microsoft.com/office/officeart/2008/layout/LinedList"/>
    <dgm:cxn modelId="{D2CA9982-7A76-C949-82BB-86401A041614}" type="presParOf" srcId="{B30E33A3-0FFF-D643-A24A-4494EEFD15F9}" destId="{CCCC2446-65EE-1A4A-887D-AEF822B24CDB}" srcOrd="0" destOrd="0" presId="urn:microsoft.com/office/officeart/2008/layout/LinedList"/>
    <dgm:cxn modelId="{02E61A79-4643-B34C-A2D0-239FFA3EDAAB}" type="presParOf" srcId="{B30E33A3-0FFF-D643-A24A-4494EEFD15F9}" destId="{B9B83C9C-0563-C844-97A7-9101D4F2C72E}" srcOrd="1" destOrd="0" presId="urn:microsoft.com/office/officeart/2008/layout/LinedList"/>
    <dgm:cxn modelId="{311F8682-46CD-9F44-8F58-364A087BA457}" type="presParOf" srcId="{B4146B17-344C-0745-9A29-21E0B368AF88}" destId="{A20AB11B-D248-7E41-9BCB-2291E9E965F0}" srcOrd="12" destOrd="0" presId="urn:microsoft.com/office/officeart/2008/layout/LinedList"/>
    <dgm:cxn modelId="{62F7A2FF-7A94-1542-9895-8BA47F3A82FF}" type="presParOf" srcId="{B4146B17-344C-0745-9A29-21E0B368AF88}" destId="{C2ACEDB7-ABC9-2D4B-89B6-DB4261CB18D4}" srcOrd="13" destOrd="0" presId="urn:microsoft.com/office/officeart/2008/layout/LinedList"/>
    <dgm:cxn modelId="{AC0C2226-26A5-1742-A4B2-7D3A753C5D96}" type="presParOf" srcId="{C2ACEDB7-ABC9-2D4B-89B6-DB4261CB18D4}" destId="{1F75695D-F736-7249-9D99-41B891A4F879}" srcOrd="0" destOrd="0" presId="urn:microsoft.com/office/officeart/2008/layout/LinedList"/>
    <dgm:cxn modelId="{17787D7D-A848-1E45-A411-E1F242B566AA}" type="presParOf" srcId="{C2ACEDB7-ABC9-2D4B-89B6-DB4261CB18D4}" destId="{77562082-326E-8F45-91B0-3F7FD2A4926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D42C89A-34D9-4353-9FC3-4EABFB40C61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4CFD4C0-0320-4F47-A799-11E5A9DA9B77}">
      <dgm:prSet/>
      <dgm:spPr/>
      <dgm:t>
        <a:bodyPr/>
        <a:lstStyle/>
        <a:p>
          <a:r>
            <a:rPr lang="es-CO"/>
            <a:t>Elige un hogar (propio, familiar, residencia)</a:t>
          </a:r>
          <a:endParaRPr lang="en-US"/>
        </a:p>
      </dgm:t>
    </dgm:pt>
    <dgm:pt modelId="{6BC4ACEC-6EC9-4395-A4EB-40A665484627}" type="parTrans" cxnId="{66696201-E837-4956-84CF-FF5474996587}">
      <dgm:prSet/>
      <dgm:spPr/>
      <dgm:t>
        <a:bodyPr/>
        <a:lstStyle/>
        <a:p>
          <a:endParaRPr lang="en-US"/>
        </a:p>
      </dgm:t>
    </dgm:pt>
    <dgm:pt modelId="{AFE38AAF-AA56-44B9-B117-11A01DC3B2EF}" type="sibTrans" cxnId="{66696201-E837-4956-84CF-FF5474996587}">
      <dgm:prSet/>
      <dgm:spPr/>
      <dgm:t>
        <a:bodyPr/>
        <a:lstStyle/>
        <a:p>
          <a:endParaRPr lang="en-US"/>
        </a:p>
      </dgm:t>
    </dgm:pt>
    <dgm:pt modelId="{D45FC3AB-BF2F-4151-AF74-E8A75AC1EC97}">
      <dgm:prSet/>
      <dgm:spPr/>
      <dgm:t>
        <a:bodyPr/>
        <a:lstStyle/>
        <a:p>
          <a:r>
            <a:rPr lang="es-CO"/>
            <a:t>Identifica dispositivos conectados</a:t>
          </a:r>
          <a:endParaRPr lang="en-US"/>
        </a:p>
      </dgm:t>
    </dgm:pt>
    <dgm:pt modelId="{4E8B62A8-8840-4D6C-B605-A8B2C6AA6E86}" type="parTrans" cxnId="{A65DA56D-D68C-44F3-8734-815FA8188790}">
      <dgm:prSet/>
      <dgm:spPr/>
      <dgm:t>
        <a:bodyPr/>
        <a:lstStyle/>
        <a:p>
          <a:endParaRPr lang="en-US"/>
        </a:p>
      </dgm:t>
    </dgm:pt>
    <dgm:pt modelId="{AEC34EDD-EE25-4277-889C-F517A30D3242}" type="sibTrans" cxnId="{A65DA56D-D68C-44F3-8734-815FA8188790}">
      <dgm:prSet/>
      <dgm:spPr/>
      <dgm:t>
        <a:bodyPr/>
        <a:lstStyle/>
        <a:p>
          <a:endParaRPr lang="en-US"/>
        </a:p>
      </dgm:t>
    </dgm:pt>
    <dgm:pt modelId="{AFF0D7CC-421A-4B17-B758-365BF4744166}">
      <dgm:prSet/>
      <dgm:spPr/>
      <dgm:t>
        <a:bodyPr/>
        <a:lstStyle/>
        <a:p>
          <a:r>
            <a:rPr lang="es-CO"/>
            <a:t>Encuentra riesgos</a:t>
          </a:r>
          <a:endParaRPr lang="en-US"/>
        </a:p>
      </dgm:t>
    </dgm:pt>
    <dgm:pt modelId="{2675BF87-2556-417D-9D2C-DF67B9285976}" type="parTrans" cxnId="{DEE48EFC-E6C8-4890-B212-EBDCC6F421C2}">
      <dgm:prSet/>
      <dgm:spPr/>
      <dgm:t>
        <a:bodyPr/>
        <a:lstStyle/>
        <a:p>
          <a:endParaRPr lang="en-US"/>
        </a:p>
      </dgm:t>
    </dgm:pt>
    <dgm:pt modelId="{CD1A85E4-E3A1-4D8E-9B7C-8666150CABAE}" type="sibTrans" cxnId="{DEE48EFC-E6C8-4890-B212-EBDCC6F421C2}">
      <dgm:prSet/>
      <dgm:spPr/>
      <dgm:t>
        <a:bodyPr/>
        <a:lstStyle/>
        <a:p>
          <a:endParaRPr lang="en-US"/>
        </a:p>
      </dgm:t>
    </dgm:pt>
    <dgm:pt modelId="{97913BDB-9D27-4DA1-AFCD-D54423A02BEB}">
      <dgm:prSet/>
      <dgm:spPr/>
      <dgm:t>
        <a:bodyPr/>
        <a:lstStyle/>
        <a:p>
          <a:r>
            <a:rPr lang="es-CO"/>
            <a:t>Propón controles en capas</a:t>
          </a:r>
          <a:endParaRPr lang="en-US"/>
        </a:p>
      </dgm:t>
    </dgm:pt>
    <dgm:pt modelId="{7300D26D-C625-474E-94FA-0B5BE087CB98}" type="parTrans" cxnId="{30568FE6-AB95-4FB7-82EC-C0EF4BA20242}">
      <dgm:prSet/>
      <dgm:spPr/>
      <dgm:t>
        <a:bodyPr/>
        <a:lstStyle/>
        <a:p>
          <a:endParaRPr lang="en-US"/>
        </a:p>
      </dgm:t>
    </dgm:pt>
    <dgm:pt modelId="{1EE9F038-4EED-4DD6-BC69-1ADE33D0DF20}" type="sibTrans" cxnId="{30568FE6-AB95-4FB7-82EC-C0EF4BA20242}">
      <dgm:prSet/>
      <dgm:spPr/>
      <dgm:t>
        <a:bodyPr/>
        <a:lstStyle/>
        <a:p>
          <a:endParaRPr lang="en-US"/>
        </a:p>
      </dgm:t>
    </dgm:pt>
    <dgm:pt modelId="{97ECF255-F163-4CBF-9C44-EA1BECFE606B}">
      <dgm:prSet/>
      <dgm:spPr/>
      <dgm:t>
        <a:bodyPr/>
        <a:lstStyle/>
        <a:p>
          <a:r>
            <a:rPr lang="es-CO"/>
            <a:t>Tabla: Riesgo – Capa – Control</a:t>
          </a:r>
          <a:endParaRPr lang="en-US"/>
        </a:p>
      </dgm:t>
    </dgm:pt>
    <dgm:pt modelId="{2EF23E15-FC72-4E41-9B01-055838ADD570}" type="parTrans" cxnId="{0F9D6EE1-9512-4D7A-86FB-5DAFF1FA9101}">
      <dgm:prSet/>
      <dgm:spPr/>
      <dgm:t>
        <a:bodyPr/>
        <a:lstStyle/>
        <a:p>
          <a:endParaRPr lang="en-US"/>
        </a:p>
      </dgm:t>
    </dgm:pt>
    <dgm:pt modelId="{6A999C3A-B21A-4010-ADE4-5E8849DA2EC6}" type="sibTrans" cxnId="{0F9D6EE1-9512-4D7A-86FB-5DAFF1FA9101}">
      <dgm:prSet/>
      <dgm:spPr/>
      <dgm:t>
        <a:bodyPr/>
        <a:lstStyle/>
        <a:p>
          <a:endParaRPr lang="en-US"/>
        </a:p>
      </dgm:t>
    </dgm:pt>
    <dgm:pt modelId="{D20C6CFF-170E-4182-9072-8FE150CAF344}" type="pres">
      <dgm:prSet presAssocID="{8D42C89A-34D9-4353-9FC3-4EABFB40C61B}" presName="root" presStyleCnt="0">
        <dgm:presLayoutVars>
          <dgm:dir/>
          <dgm:resizeHandles val="exact"/>
        </dgm:presLayoutVars>
      </dgm:prSet>
      <dgm:spPr/>
    </dgm:pt>
    <dgm:pt modelId="{E25F2A87-5935-4696-A90D-09E1753BE15E}" type="pres">
      <dgm:prSet presAssocID="{54CFD4C0-0320-4F47-A799-11E5A9DA9B77}" presName="compNode" presStyleCnt="0"/>
      <dgm:spPr/>
    </dgm:pt>
    <dgm:pt modelId="{9A2BA34C-626A-4E6A-8A4A-4DB088638CE3}" type="pres">
      <dgm:prSet presAssocID="{54CFD4C0-0320-4F47-A799-11E5A9DA9B77}" presName="bgRect" presStyleLbl="bgShp" presStyleIdx="0" presStyleCnt="5"/>
      <dgm:spPr/>
    </dgm:pt>
    <dgm:pt modelId="{3D3C6B60-3D1C-43D9-8217-13961F39D1FE}" type="pres">
      <dgm:prSet presAssocID="{54CFD4C0-0320-4F47-A799-11E5A9DA9B77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sa"/>
        </a:ext>
      </dgm:extLst>
    </dgm:pt>
    <dgm:pt modelId="{B43CB428-3F3D-4E54-B396-E02283AE3EB5}" type="pres">
      <dgm:prSet presAssocID="{54CFD4C0-0320-4F47-A799-11E5A9DA9B77}" presName="spaceRect" presStyleCnt="0"/>
      <dgm:spPr/>
    </dgm:pt>
    <dgm:pt modelId="{24011597-9A10-4C10-BCE8-033EE35CD6DD}" type="pres">
      <dgm:prSet presAssocID="{54CFD4C0-0320-4F47-A799-11E5A9DA9B77}" presName="parTx" presStyleLbl="revTx" presStyleIdx="0" presStyleCnt="5">
        <dgm:presLayoutVars>
          <dgm:chMax val="0"/>
          <dgm:chPref val="0"/>
        </dgm:presLayoutVars>
      </dgm:prSet>
      <dgm:spPr/>
    </dgm:pt>
    <dgm:pt modelId="{BBF53181-3E3B-498E-9590-56B7B69CD232}" type="pres">
      <dgm:prSet presAssocID="{AFE38AAF-AA56-44B9-B117-11A01DC3B2EF}" presName="sibTrans" presStyleCnt="0"/>
      <dgm:spPr/>
    </dgm:pt>
    <dgm:pt modelId="{6B00C236-0931-40EE-8719-BFC27C02A96E}" type="pres">
      <dgm:prSet presAssocID="{D45FC3AB-BF2F-4151-AF74-E8A75AC1EC97}" presName="compNode" presStyleCnt="0"/>
      <dgm:spPr/>
    </dgm:pt>
    <dgm:pt modelId="{32083831-42C5-4396-A12F-2637C2BC4A36}" type="pres">
      <dgm:prSet presAssocID="{D45FC3AB-BF2F-4151-AF74-E8A75AC1EC97}" presName="bgRect" presStyleLbl="bgShp" presStyleIdx="1" presStyleCnt="5"/>
      <dgm:spPr/>
    </dgm:pt>
    <dgm:pt modelId="{35162EF5-BFA4-49D1-A575-40B0C8186E01}" type="pres">
      <dgm:prSet presAssocID="{D45FC3AB-BF2F-4151-AF74-E8A75AC1EC9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4B08AE2A-B17B-4D1F-808D-73C1CD2EA9A2}" type="pres">
      <dgm:prSet presAssocID="{D45FC3AB-BF2F-4151-AF74-E8A75AC1EC97}" presName="spaceRect" presStyleCnt="0"/>
      <dgm:spPr/>
    </dgm:pt>
    <dgm:pt modelId="{352035FF-CF01-4122-B693-C9425D06A066}" type="pres">
      <dgm:prSet presAssocID="{D45FC3AB-BF2F-4151-AF74-E8A75AC1EC97}" presName="parTx" presStyleLbl="revTx" presStyleIdx="1" presStyleCnt="5">
        <dgm:presLayoutVars>
          <dgm:chMax val="0"/>
          <dgm:chPref val="0"/>
        </dgm:presLayoutVars>
      </dgm:prSet>
      <dgm:spPr/>
    </dgm:pt>
    <dgm:pt modelId="{2B1BF5AF-99B8-4008-B636-6C0290EA9019}" type="pres">
      <dgm:prSet presAssocID="{AEC34EDD-EE25-4277-889C-F517A30D3242}" presName="sibTrans" presStyleCnt="0"/>
      <dgm:spPr/>
    </dgm:pt>
    <dgm:pt modelId="{99281011-87C2-44EB-8E1D-3637A7C8E437}" type="pres">
      <dgm:prSet presAssocID="{AFF0D7CC-421A-4B17-B758-365BF4744166}" presName="compNode" presStyleCnt="0"/>
      <dgm:spPr/>
    </dgm:pt>
    <dgm:pt modelId="{F13D93CA-8D96-4DB3-9CD6-F0F27296C2D5}" type="pres">
      <dgm:prSet presAssocID="{AFF0D7CC-421A-4B17-B758-365BF4744166}" presName="bgRect" presStyleLbl="bgShp" presStyleIdx="2" presStyleCnt="5"/>
      <dgm:spPr/>
    </dgm:pt>
    <dgm:pt modelId="{4685A958-0878-4163-A3FD-E4E00AF9F6A2}" type="pres">
      <dgm:prSet presAssocID="{AFF0D7CC-421A-4B17-B758-365BF4744166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dvertencia"/>
        </a:ext>
      </dgm:extLst>
    </dgm:pt>
    <dgm:pt modelId="{D697C9BA-2C67-430D-B61C-B5A24CA1A63D}" type="pres">
      <dgm:prSet presAssocID="{AFF0D7CC-421A-4B17-B758-365BF4744166}" presName="spaceRect" presStyleCnt="0"/>
      <dgm:spPr/>
    </dgm:pt>
    <dgm:pt modelId="{2CA737B0-D5F6-45A3-88BA-B85685123FF7}" type="pres">
      <dgm:prSet presAssocID="{AFF0D7CC-421A-4B17-B758-365BF4744166}" presName="parTx" presStyleLbl="revTx" presStyleIdx="2" presStyleCnt="5">
        <dgm:presLayoutVars>
          <dgm:chMax val="0"/>
          <dgm:chPref val="0"/>
        </dgm:presLayoutVars>
      </dgm:prSet>
      <dgm:spPr/>
    </dgm:pt>
    <dgm:pt modelId="{D7781C12-0865-4118-9A74-37A172CDBD5F}" type="pres">
      <dgm:prSet presAssocID="{CD1A85E4-E3A1-4D8E-9B7C-8666150CABAE}" presName="sibTrans" presStyleCnt="0"/>
      <dgm:spPr/>
    </dgm:pt>
    <dgm:pt modelId="{E6C59803-E10A-44AD-BED7-7F2A2FD17A9D}" type="pres">
      <dgm:prSet presAssocID="{97913BDB-9D27-4DA1-AFCD-D54423A02BEB}" presName="compNode" presStyleCnt="0"/>
      <dgm:spPr/>
    </dgm:pt>
    <dgm:pt modelId="{DCEE979F-4CDE-44F9-BD1B-AD6C31E1E4DD}" type="pres">
      <dgm:prSet presAssocID="{97913BDB-9D27-4DA1-AFCD-D54423A02BEB}" presName="bgRect" presStyleLbl="bgShp" presStyleIdx="3" presStyleCnt="5"/>
      <dgm:spPr/>
    </dgm:pt>
    <dgm:pt modelId="{34132A7E-AF5D-4B45-BC08-60B7701D363A}" type="pres">
      <dgm:prSet presAssocID="{97913BDB-9D27-4DA1-AFCD-D54423A02BEB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uantes"/>
        </a:ext>
      </dgm:extLst>
    </dgm:pt>
    <dgm:pt modelId="{C8247D18-DA93-4D10-A297-1F69E0A74A71}" type="pres">
      <dgm:prSet presAssocID="{97913BDB-9D27-4DA1-AFCD-D54423A02BEB}" presName="spaceRect" presStyleCnt="0"/>
      <dgm:spPr/>
    </dgm:pt>
    <dgm:pt modelId="{97671449-50E8-4E6B-8803-A37FE9FC2AD8}" type="pres">
      <dgm:prSet presAssocID="{97913BDB-9D27-4DA1-AFCD-D54423A02BEB}" presName="parTx" presStyleLbl="revTx" presStyleIdx="3" presStyleCnt="5">
        <dgm:presLayoutVars>
          <dgm:chMax val="0"/>
          <dgm:chPref val="0"/>
        </dgm:presLayoutVars>
      </dgm:prSet>
      <dgm:spPr/>
    </dgm:pt>
    <dgm:pt modelId="{82D0968D-E05A-43B9-AC5C-7DEC0359BAF4}" type="pres">
      <dgm:prSet presAssocID="{1EE9F038-4EED-4DD6-BC69-1ADE33D0DF20}" presName="sibTrans" presStyleCnt="0"/>
      <dgm:spPr/>
    </dgm:pt>
    <dgm:pt modelId="{DA43424E-D6E5-49FF-A951-1A48588C78FA}" type="pres">
      <dgm:prSet presAssocID="{97ECF255-F163-4CBF-9C44-EA1BECFE606B}" presName="compNode" presStyleCnt="0"/>
      <dgm:spPr/>
    </dgm:pt>
    <dgm:pt modelId="{DF508608-AC99-46F9-B9B2-5617F6471964}" type="pres">
      <dgm:prSet presAssocID="{97ECF255-F163-4CBF-9C44-EA1BECFE606B}" presName="bgRect" presStyleLbl="bgShp" presStyleIdx="4" presStyleCnt="5"/>
      <dgm:spPr/>
    </dgm:pt>
    <dgm:pt modelId="{5783CA17-3173-424D-A00A-BEC81297E0EF}" type="pres">
      <dgm:prSet presAssocID="{97ECF255-F163-4CBF-9C44-EA1BECFE606B}" presName="iconRect" presStyleLbl="node1" presStyleIdx="4" presStyleCnt="5"/>
      <dgm:spPr>
        <a:ln>
          <a:noFill/>
        </a:ln>
      </dgm:spPr>
    </dgm:pt>
    <dgm:pt modelId="{61049FF9-E459-4B5C-AD40-BC321DF30DE6}" type="pres">
      <dgm:prSet presAssocID="{97ECF255-F163-4CBF-9C44-EA1BECFE606B}" presName="spaceRect" presStyleCnt="0"/>
      <dgm:spPr/>
    </dgm:pt>
    <dgm:pt modelId="{EC27BD18-9A3A-4C34-AF29-9E8E9850550E}" type="pres">
      <dgm:prSet presAssocID="{97ECF255-F163-4CBF-9C44-EA1BECFE606B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66696201-E837-4956-84CF-FF5474996587}" srcId="{8D42C89A-34D9-4353-9FC3-4EABFB40C61B}" destId="{54CFD4C0-0320-4F47-A799-11E5A9DA9B77}" srcOrd="0" destOrd="0" parTransId="{6BC4ACEC-6EC9-4395-A4EB-40A665484627}" sibTransId="{AFE38AAF-AA56-44B9-B117-11A01DC3B2EF}"/>
    <dgm:cxn modelId="{1D4B7605-3C02-4596-B937-742AFECAD653}" type="presOf" srcId="{54CFD4C0-0320-4F47-A799-11E5A9DA9B77}" destId="{24011597-9A10-4C10-BCE8-033EE35CD6DD}" srcOrd="0" destOrd="0" presId="urn:microsoft.com/office/officeart/2018/2/layout/IconVerticalSolidList"/>
    <dgm:cxn modelId="{7797C415-C9F2-4D9D-9F61-96F53F75BCAB}" type="presOf" srcId="{97ECF255-F163-4CBF-9C44-EA1BECFE606B}" destId="{EC27BD18-9A3A-4C34-AF29-9E8E9850550E}" srcOrd="0" destOrd="0" presId="urn:microsoft.com/office/officeart/2018/2/layout/IconVerticalSolidList"/>
    <dgm:cxn modelId="{85B0CF69-790B-49E0-93B6-E30B62D5896B}" type="presOf" srcId="{AFF0D7CC-421A-4B17-B758-365BF4744166}" destId="{2CA737B0-D5F6-45A3-88BA-B85685123FF7}" srcOrd="0" destOrd="0" presId="urn:microsoft.com/office/officeart/2018/2/layout/IconVerticalSolidList"/>
    <dgm:cxn modelId="{A65DA56D-D68C-44F3-8734-815FA8188790}" srcId="{8D42C89A-34D9-4353-9FC3-4EABFB40C61B}" destId="{D45FC3AB-BF2F-4151-AF74-E8A75AC1EC97}" srcOrd="1" destOrd="0" parTransId="{4E8B62A8-8840-4D6C-B605-A8B2C6AA6E86}" sibTransId="{AEC34EDD-EE25-4277-889C-F517A30D3242}"/>
    <dgm:cxn modelId="{93C7B4CF-29E9-46F2-9FDC-8B0EBD1666A3}" type="presOf" srcId="{97913BDB-9D27-4DA1-AFCD-D54423A02BEB}" destId="{97671449-50E8-4E6B-8803-A37FE9FC2AD8}" srcOrd="0" destOrd="0" presId="urn:microsoft.com/office/officeart/2018/2/layout/IconVerticalSolidList"/>
    <dgm:cxn modelId="{0F9D6EE1-9512-4D7A-86FB-5DAFF1FA9101}" srcId="{8D42C89A-34D9-4353-9FC3-4EABFB40C61B}" destId="{97ECF255-F163-4CBF-9C44-EA1BECFE606B}" srcOrd="4" destOrd="0" parTransId="{2EF23E15-FC72-4E41-9B01-055838ADD570}" sibTransId="{6A999C3A-B21A-4010-ADE4-5E8849DA2EC6}"/>
    <dgm:cxn modelId="{30568FE6-AB95-4FB7-82EC-C0EF4BA20242}" srcId="{8D42C89A-34D9-4353-9FC3-4EABFB40C61B}" destId="{97913BDB-9D27-4DA1-AFCD-D54423A02BEB}" srcOrd="3" destOrd="0" parTransId="{7300D26D-C625-474E-94FA-0B5BE087CB98}" sibTransId="{1EE9F038-4EED-4DD6-BC69-1ADE33D0DF20}"/>
    <dgm:cxn modelId="{DEE48EFC-E6C8-4890-B212-EBDCC6F421C2}" srcId="{8D42C89A-34D9-4353-9FC3-4EABFB40C61B}" destId="{AFF0D7CC-421A-4B17-B758-365BF4744166}" srcOrd="2" destOrd="0" parTransId="{2675BF87-2556-417D-9D2C-DF67B9285976}" sibTransId="{CD1A85E4-E3A1-4D8E-9B7C-8666150CABAE}"/>
    <dgm:cxn modelId="{873545FE-31FB-400D-9C95-DCD2C533FAE9}" type="presOf" srcId="{8D42C89A-34D9-4353-9FC3-4EABFB40C61B}" destId="{D20C6CFF-170E-4182-9072-8FE150CAF344}" srcOrd="0" destOrd="0" presId="urn:microsoft.com/office/officeart/2018/2/layout/IconVerticalSolidList"/>
    <dgm:cxn modelId="{9A742FFF-3E02-4461-BD8A-C99B2B182CBA}" type="presOf" srcId="{D45FC3AB-BF2F-4151-AF74-E8A75AC1EC97}" destId="{352035FF-CF01-4122-B693-C9425D06A066}" srcOrd="0" destOrd="0" presId="urn:microsoft.com/office/officeart/2018/2/layout/IconVerticalSolidList"/>
    <dgm:cxn modelId="{9B46EC16-9607-441B-AEE3-D096BD5DE613}" type="presParOf" srcId="{D20C6CFF-170E-4182-9072-8FE150CAF344}" destId="{E25F2A87-5935-4696-A90D-09E1753BE15E}" srcOrd="0" destOrd="0" presId="urn:microsoft.com/office/officeart/2018/2/layout/IconVerticalSolidList"/>
    <dgm:cxn modelId="{DF8905E0-55D9-4C09-BF0C-E79558EF78C9}" type="presParOf" srcId="{E25F2A87-5935-4696-A90D-09E1753BE15E}" destId="{9A2BA34C-626A-4E6A-8A4A-4DB088638CE3}" srcOrd="0" destOrd="0" presId="urn:microsoft.com/office/officeart/2018/2/layout/IconVerticalSolidList"/>
    <dgm:cxn modelId="{F265E70A-9FCB-44DC-9D34-125F7A32DE61}" type="presParOf" srcId="{E25F2A87-5935-4696-A90D-09E1753BE15E}" destId="{3D3C6B60-3D1C-43D9-8217-13961F39D1FE}" srcOrd="1" destOrd="0" presId="urn:microsoft.com/office/officeart/2018/2/layout/IconVerticalSolidList"/>
    <dgm:cxn modelId="{451C74F2-5534-44AC-93BE-DB062DA1008C}" type="presParOf" srcId="{E25F2A87-5935-4696-A90D-09E1753BE15E}" destId="{B43CB428-3F3D-4E54-B396-E02283AE3EB5}" srcOrd="2" destOrd="0" presId="urn:microsoft.com/office/officeart/2018/2/layout/IconVerticalSolidList"/>
    <dgm:cxn modelId="{F79C6486-318E-4022-9A33-2BDE446B14A7}" type="presParOf" srcId="{E25F2A87-5935-4696-A90D-09E1753BE15E}" destId="{24011597-9A10-4C10-BCE8-033EE35CD6DD}" srcOrd="3" destOrd="0" presId="urn:microsoft.com/office/officeart/2018/2/layout/IconVerticalSolidList"/>
    <dgm:cxn modelId="{57190C6E-E1EA-4B1A-9E2B-DBB2CE072B61}" type="presParOf" srcId="{D20C6CFF-170E-4182-9072-8FE150CAF344}" destId="{BBF53181-3E3B-498E-9590-56B7B69CD232}" srcOrd="1" destOrd="0" presId="urn:microsoft.com/office/officeart/2018/2/layout/IconVerticalSolidList"/>
    <dgm:cxn modelId="{94D8DEE4-0DE5-4E12-9344-9418BF51EEF0}" type="presParOf" srcId="{D20C6CFF-170E-4182-9072-8FE150CAF344}" destId="{6B00C236-0931-40EE-8719-BFC27C02A96E}" srcOrd="2" destOrd="0" presId="urn:microsoft.com/office/officeart/2018/2/layout/IconVerticalSolidList"/>
    <dgm:cxn modelId="{4D27C24D-CCC6-49F0-A1C2-8D1EC8D1CD59}" type="presParOf" srcId="{6B00C236-0931-40EE-8719-BFC27C02A96E}" destId="{32083831-42C5-4396-A12F-2637C2BC4A36}" srcOrd="0" destOrd="0" presId="urn:microsoft.com/office/officeart/2018/2/layout/IconVerticalSolidList"/>
    <dgm:cxn modelId="{72872577-6E6F-48CF-94D8-66EBEDAC3FF9}" type="presParOf" srcId="{6B00C236-0931-40EE-8719-BFC27C02A96E}" destId="{35162EF5-BFA4-49D1-A575-40B0C8186E01}" srcOrd="1" destOrd="0" presId="urn:microsoft.com/office/officeart/2018/2/layout/IconVerticalSolidList"/>
    <dgm:cxn modelId="{C1751927-4FF3-42FF-8B85-99724D30B013}" type="presParOf" srcId="{6B00C236-0931-40EE-8719-BFC27C02A96E}" destId="{4B08AE2A-B17B-4D1F-808D-73C1CD2EA9A2}" srcOrd="2" destOrd="0" presId="urn:microsoft.com/office/officeart/2018/2/layout/IconVerticalSolidList"/>
    <dgm:cxn modelId="{D8795E66-2D70-4DBB-8E20-70B5638443A0}" type="presParOf" srcId="{6B00C236-0931-40EE-8719-BFC27C02A96E}" destId="{352035FF-CF01-4122-B693-C9425D06A066}" srcOrd="3" destOrd="0" presId="urn:microsoft.com/office/officeart/2018/2/layout/IconVerticalSolidList"/>
    <dgm:cxn modelId="{22DF6630-04C7-4D67-84A9-2730D6119732}" type="presParOf" srcId="{D20C6CFF-170E-4182-9072-8FE150CAF344}" destId="{2B1BF5AF-99B8-4008-B636-6C0290EA9019}" srcOrd="3" destOrd="0" presId="urn:microsoft.com/office/officeart/2018/2/layout/IconVerticalSolidList"/>
    <dgm:cxn modelId="{870E65C9-1E41-49B0-A1C3-E2E818F1DD0C}" type="presParOf" srcId="{D20C6CFF-170E-4182-9072-8FE150CAF344}" destId="{99281011-87C2-44EB-8E1D-3637A7C8E437}" srcOrd="4" destOrd="0" presId="urn:microsoft.com/office/officeart/2018/2/layout/IconVerticalSolidList"/>
    <dgm:cxn modelId="{2CBB4F7F-DD3B-4ACB-95F3-32FEA4F4CF3F}" type="presParOf" srcId="{99281011-87C2-44EB-8E1D-3637A7C8E437}" destId="{F13D93CA-8D96-4DB3-9CD6-F0F27296C2D5}" srcOrd="0" destOrd="0" presId="urn:microsoft.com/office/officeart/2018/2/layout/IconVerticalSolidList"/>
    <dgm:cxn modelId="{8F365720-43C0-4561-9D5C-3FA4692E56AA}" type="presParOf" srcId="{99281011-87C2-44EB-8E1D-3637A7C8E437}" destId="{4685A958-0878-4163-A3FD-E4E00AF9F6A2}" srcOrd="1" destOrd="0" presId="urn:microsoft.com/office/officeart/2018/2/layout/IconVerticalSolidList"/>
    <dgm:cxn modelId="{E7DC4963-4C83-4756-88D1-DAF0C499759D}" type="presParOf" srcId="{99281011-87C2-44EB-8E1D-3637A7C8E437}" destId="{D697C9BA-2C67-430D-B61C-B5A24CA1A63D}" srcOrd="2" destOrd="0" presId="urn:microsoft.com/office/officeart/2018/2/layout/IconVerticalSolidList"/>
    <dgm:cxn modelId="{1519EFDC-E934-4DD4-A549-CAF8E5BFAC6F}" type="presParOf" srcId="{99281011-87C2-44EB-8E1D-3637A7C8E437}" destId="{2CA737B0-D5F6-45A3-88BA-B85685123FF7}" srcOrd="3" destOrd="0" presId="urn:microsoft.com/office/officeart/2018/2/layout/IconVerticalSolidList"/>
    <dgm:cxn modelId="{20FC9703-FA25-4DAD-B5BB-B1AFD457EAC9}" type="presParOf" srcId="{D20C6CFF-170E-4182-9072-8FE150CAF344}" destId="{D7781C12-0865-4118-9A74-37A172CDBD5F}" srcOrd="5" destOrd="0" presId="urn:microsoft.com/office/officeart/2018/2/layout/IconVerticalSolidList"/>
    <dgm:cxn modelId="{02526130-4B0D-4675-8C51-80F65E885B25}" type="presParOf" srcId="{D20C6CFF-170E-4182-9072-8FE150CAF344}" destId="{E6C59803-E10A-44AD-BED7-7F2A2FD17A9D}" srcOrd="6" destOrd="0" presId="urn:microsoft.com/office/officeart/2018/2/layout/IconVerticalSolidList"/>
    <dgm:cxn modelId="{139A838D-F1D4-49EA-86F7-453E5345EB14}" type="presParOf" srcId="{E6C59803-E10A-44AD-BED7-7F2A2FD17A9D}" destId="{DCEE979F-4CDE-44F9-BD1B-AD6C31E1E4DD}" srcOrd="0" destOrd="0" presId="urn:microsoft.com/office/officeart/2018/2/layout/IconVerticalSolidList"/>
    <dgm:cxn modelId="{3BE74F9D-FE4E-4A21-A1C9-127552C061DC}" type="presParOf" srcId="{E6C59803-E10A-44AD-BED7-7F2A2FD17A9D}" destId="{34132A7E-AF5D-4B45-BC08-60B7701D363A}" srcOrd="1" destOrd="0" presId="urn:microsoft.com/office/officeart/2018/2/layout/IconVerticalSolidList"/>
    <dgm:cxn modelId="{25F3CCD4-DD23-42A0-83E7-A64643C02D1A}" type="presParOf" srcId="{E6C59803-E10A-44AD-BED7-7F2A2FD17A9D}" destId="{C8247D18-DA93-4D10-A297-1F69E0A74A71}" srcOrd="2" destOrd="0" presId="urn:microsoft.com/office/officeart/2018/2/layout/IconVerticalSolidList"/>
    <dgm:cxn modelId="{23DD9A29-137E-4632-B100-1A0BA5F52424}" type="presParOf" srcId="{E6C59803-E10A-44AD-BED7-7F2A2FD17A9D}" destId="{97671449-50E8-4E6B-8803-A37FE9FC2AD8}" srcOrd="3" destOrd="0" presId="urn:microsoft.com/office/officeart/2018/2/layout/IconVerticalSolidList"/>
    <dgm:cxn modelId="{F46B497D-96EF-4150-88B7-54C1538C24E0}" type="presParOf" srcId="{D20C6CFF-170E-4182-9072-8FE150CAF344}" destId="{82D0968D-E05A-43B9-AC5C-7DEC0359BAF4}" srcOrd="7" destOrd="0" presId="urn:microsoft.com/office/officeart/2018/2/layout/IconVerticalSolidList"/>
    <dgm:cxn modelId="{60DB8B8D-0B66-4BCE-94C6-0A8D7CBB5887}" type="presParOf" srcId="{D20C6CFF-170E-4182-9072-8FE150CAF344}" destId="{DA43424E-D6E5-49FF-A951-1A48588C78FA}" srcOrd="8" destOrd="0" presId="urn:microsoft.com/office/officeart/2018/2/layout/IconVerticalSolidList"/>
    <dgm:cxn modelId="{1495C103-C1A7-488D-B651-977E8C2704A4}" type="presParOf" srcId="{DA43424E-D6E5-49FF-A951-1A48588C78FA}" destId="{DF508608-AC99-46F9-B9B2-5617F6471964}" srcOrd="0" destOrd="0" presId="urn:microsoft.com/office/officeart/2018/2/layout/IconVerticalSolidList"/>
    <dgm:cxn modelId="{D2003615-1C10-4FC4-AD80-A4E5AD8C1A70}" type="presParOf" srcId="{DA43424E-D6E5-49FF-A951-1A48588C78FA}" destId="{5783CA17-3173-424D-A00A-BEC81297E0EF}" srcOrd="1" destOrd="0" presId="urn:microsoft.com/office/officeart/2018/2/layout/IconVerticalSolidList"/>
    <dgm:cxn modelId="{1C9D9523-FDCD-4E51-B350-72D36B46EE99}" type="presParOf" srcId="{DA43424E-D6E5-49FF-A951-1A48588C78FA}" destId="{61049FF9-E459-4B5C-AD40-BC321DF30DE6}" srcOrd="2" destOrd="0" presId="urn:microsoft.com/office/officeart/2018/2/layout/IconVerticalSolidList"/>
    <dgm:cxn modelId="{5C1F98F7-7F49-4E2B-951E-F5E9BF807448}" type="presParOf" srcId="{DA43424E-D6E5-49FF-A951-1A48588C78FA}" destId="{EC27BD18-9A3A-4C34-AF29-9E8E9850550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FDADE28-341C-4631-97C6-1EC89766DFDD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23DAC70D-BC3C-4E6F-AA4C-31C0F64862E2}">
      <dgm:prSet/>
      <dgm:spPr/>
      <dgm:t>
        <a:bodyPr/>
        <a:lstStyle/>
        <a:p>
          <a:pPr>
            <a:defRPr cap="all"/>
          </a:pPr>
          <a:r>
            <a:rPr lang="es-CO"/>
            <a:t>Relación con Confidencialidad, Integridad y Disponibilidad</a:t>
          </a:r>
          <a:endParaRPr lang="en-US"/>
        </a:p>
      </dgm:t>
    </dgm:pt>
    <dgm:pt modelId="{DDAF9841-2412-4882-9F46-A21FC67FB10D}" type="parTrans" cxnId="{42579683-AF89-48AC-B4CD-B01AD3751B89}">
      <dgm:prSet/>
      <dgm:spPr/>
      <dgm:t>
        <a:bodyPr/>
        <a:lstStyle/>
        <a:p>
          <a:endParaRPr lang="en-US"/>
        </a:p>
      </dgm:t>
    </dgm:pt>
    <dgm:pt modelId="{98C202EC-3168-4C26-9321-C4E87B858BAC}" type="sibTrans" cxnId="{42579683-AF89-48AC-B4CD-B01AD3751B89}">
      <dgm:prSet/>
      <dgm:spPr/>
      <dgm:t>
        <a:bodyPr/>
        <a:lstStyle/>
        <a:p>
          <a:endParaRPr lang="en-US"/>
        </a:p>
      </dgm:t>
    </dgm:pt>
    <dgm:pt modelId="{78F762E4-84CA-4BE9-9D81-F7771F76E748}">
      <dgm:prSet/>
      <dgm:spPr/>
      <dgm:t>
        <a:bodyPr/>
        <a:lstStyle/>
        <a:p>
          <a:pPr>
            <a:defRPr cap="all"/>
          </a:pPr>
          <a:r>
            <a:rPr lang="es-CO"/>
            <a:t>Conexión con Criptografía, Firma digital y Blockchain</a:t>
          </a:r>
          <a:endParaRPr lang="en-US"/>
        </a:p>
      </dgm:t>
    </dgm:pt>
    <dgm:pt modelId="{4600F118-6CF1-485B-9C91-E28EA16F86CD}" type="parTrans" cxnId="{371B59BA-6BF1-4E19-901C-6E428B34F294}">
      <dgm:prSet/>
      <dgm:spPr/>
      <dgm:t>
        <a:bodyPr/>
        <a:lstStyle/>
        <a:p>
          <a:endParaRPr lang="en-US"/>
        </a:p>
      </dgm:t>
    </dgm:pt>
    <dgm:pt modelId="{9C56D36B-382F-4A5F-930A-B0B31A4B0F87}" type="sibTrans" cxnId="{371B59BA-6BF1-4E19-901C-6E428B34F294}">
      <dgm:prSet/>
      <dgm:spPr/>
      <dgm:t>
        <a:bodyPr/>
        <a:lstStyle/>
        <a:p>
          <a:endParaRPr lang="en-US"/>
        </a:p>
      </dgm:t>
    </dgm:pt>
    <dgm:pt modelId="{A9502715-2CDD-49BF-A21F-41A40905FEBA}">
      <dgm:prSet/>
      <dgm:spPr/>
      <dgm:t>
        <a:bodyPr/>
        <a:lstStyle/>
        <a:p>
          <a:pPr>
            <a:defRPr cap="all"/>
          </a:pPr>
          <a:r>
            <a:rPr lang="es-CO"/>
            <a:t>Defensa en capas = base de la seguridad moderna</a:t>
          </a:r>
          <a:endParaRPr lang="en-US"/>
        </a:p>
      </dgm:t>
    </dgm:pt>
    <dgm:pt modelId="{21199752-14F6-43BA-9CD2-9E14F02B28FC}" type="parTrans" cxnId="{D6554EFC-512E-404F-AAAC-562465C61C68}">
      <dgm:prSet/>
      <dgm:spPr/>
      <dgm:t>
        <a:bodyPr/>
        <a:lstStyle/>
        <a:p>
          <a:endParaRPr lang="en-US"/>
        </a:p>
      </dgm:t>
    </dgm:pt>
    <dgm:pt modelId="{329F1664-475F-4ACC-9CCF-4C2BA9289215}" type="sibTrans" cxnId="{D6554EFC-512E-404F-AAAC-562465C61C68}">
      <dgm:prSet/>
      <dgm:spPr/>
      <dgm:t>
        <a:bodyPr/>
        <a:lstStyle/>
        <a:p>
          <a:endParaRPr lang="en-US"/>
        </a:p>
      </dgm:t>
    </dgm:pt>
    <dgm:pt modelId="{D1E9AE78-ACCE-4D74-B98E-872BFD4C663E}" type="pres">
      <dgm:prSet presAssocID="{7FDADE28-341C-4631-97C6-1EC89766DFDD}" presName="root" presStyleCnt="0">
        <dgm:presLayoutVars>
          <dgm:dir/>
          <dgm:resizeHandles val="exact"/>
        </dgm:presLayoutVars>
      </dgm:prSet>
      <dgm:spPr/>
    </dgm:pt>
    <dgm:pt modelId="{66B756D6-5BE4-46D9-BDC0-B954A6E47D97}" type="pres">
      <dgm:prSet presAssocID="{23DAC70D-BC3C-4E6F-AA4C-31C0F64862E2}" presName="compNode" presStyleCnt="0"/>
      <dgm:spPr/>
    </dgm:pt>
    <dgm:pt modelId="{D968E688-7C7C-4026-A1CD-ED6A0D4450AD}" type="pres">
      <dgm:prSet presAssocID="{23DAC70D-BC3C-4E6F-AA4C-31C0F64862E2}" presName="iconBgRect" presStyleLbl="bgShp" presStyleIdx="0" presStyleCnt="3"/>
      <dgm:spPr/>
    </dgm:pt>
    <dgm:pt modelId="{B3918E7C-0D0C-4155-B3BD-259B741326A6}" type="pres">
      <dgm:prSet presAssocID="{23DAC70D-BC3C-4E6F-AA4C-31C0F64862E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pretón de manos"/>
        </a:ext>
      </dgm:extLst>
    </dgm:pt>
    <dgm:pt modelId="{F1C7AE5C-7A65-46A3-A3F4-6266BC632F79}" type="pres">
      <dgm:prSet presAssocID="{23DAC70D-BC3C-4E6F-AA4C-31C0F64862E2}" presName="spaceRect" presStyleCnt="0"/>
      <dgm:spPr/>
    </dgm:pt>
    <dgm:pt modelId="{9CED19AF-D080-472E-A8AB-D78B6A123260}" type="pres">
      <dgm:prSet presAssocID="{23DAC70D-BC3C-4E6F-AA4C-31C0F64862E2}" presName="textRect" presStyleLbl="revTx" presStyleIdx="0" presStyleCnt="3">
        <dgm:presLayoutVars>
          <dgm:chMax val="1"/>
          <dgm:chPref val="1"/>
        </dgm:presLayoutVars>
      </dgm:prSet>
      <dgm:spPr/>
    </dgm:pt>
    <dgm:pt modelId="{3C913035-D26E-4E9A-B4CB-9B51A8E83021}" type="pres">
      <dgm:prSet presAssocID="{98C202EC-3168-4C26-9321-C4E87B858BAC}" presName="sibTrans" presStyleCnt="0"/>
      <dgm:spPr/>
    </dgm:pt>
    <dgm:pt modelId="{BC561157-004F-4D9A-B0F3-EF68445342D9}" type="pres">
      <dgm:prSet presAssocID="{78F762E4-84CA-4BE9-9D81-F7771F76E748}" presName="compNode" presStyleCnt="0"/>
      <dgm:spPr/>
    </dgm:pt>
    <dgm:pt modelId="{D43312C9-6EFE-40B0-A628-F2E47AA88CC8}" type="pres">
      <dgm:prSet presAssocID="{78F762E4-84CA-4BE9-9D81-F7771F76E748}" presName="iconBgRect" presStyleLbl="bgShp" presStyleIdx="1" presStyleCnt="3"/>
      <dgm:spPr/>
    </dgm:pt>
    <dgm:pt modelId="{DCF21A87-3EF9-4965-840C-5D040848D417}" type="pres">
      <dgm:prSet presAssocID="{78F762E4-84CA-4BE9-9D81-F7771F76E74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sbloquear"/>
        </a:ext>
      </dgm:extLst>
    </dgm:pt>
    <dgm:pt modelId="{B9B20204-A63E-492B-A7C4-64A689962218}" type="pres">
      <dgm:prSet presAssocID="{78F762E4-84CA-4BE9-9D81-F7771F76E748}" presName="spaceRect" presStyleCnt="0"/>
      <dgm:spPr/>
    </dgm:pt>
    <dgm:pt modelId="{443F4253-CFA5-4E47-84A8-15C5A1E197A8}" type="pres">
      <dgm:prSet presAssocID="{78F762E4-84CA-4BE9-9D81-F7771F76E748}" presName="textRect" presStyleLbl="revTx" presStyleIdx="1" presStyleCnt="3">
        <dgm:presLayoutVars>
          <dgm:chMax val="1"/>
          <dgm:chPref val="1"/>
        </dgm:presLayoutVars>
      </dgm:prSet>
      <dgm:spPr/>
    </dgm:pt>
    <dgm:pt modelId="{57EB01B6-E6C9-4EE7-82D7-B4349540F164}" type="pres">
      <dgm:prSet presAssocID="{9C56D36B-382F-4A5F-930A-B0B31A4B0F87}" presName="sibTrans" presStyleCnt="0"/>
      <dgm:spPr/>
    </dgm:pt>
    <dgm:pt modelId="{838A5DC7-EB23-4040-9464-1FAC68DC4414}" type="pres">
      <dgm:prSet presAssocID="{A9502715-2CDD-49BF-A21F-41A40905FEBA}" presName="compNode" presStyleCnt="0"/>
      <dgm:spPr/>
    </dgm:pt>
    <dgm:pt modelId="{E2B43C5C-50FF-4F30-8D34-744EB663E3FB}" type="pres">
      <dgm:prSet presAssocID="{A9502715-2CDD-49BF-A21F-41A40905FEBA}" presName="iconBgRect" presStyleLbl="bgShp" presStyleIdx="2" presStyleCnt="3"/>
      <dgm:spPr/>
    </dgm:pt>
    <dgm:pt modelId="{2EFFAE4D-4B3B-40E1-AA42-E40F3955485F}" type="pres">
      <dgm:prSet presAssocID="{A9502715-2CDD-49BF-A21F-41A40905FEB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sconectado"/>
        </a:ext>
      </dgm:extLst>
    </dgm:pt>
    <dgm:pt modelId="{9536C4AE-8DFB-4659-9BE5-F1EAA4041399}" type="pres">
      <dgm:prSet presAssocID="{A9502715-2CDD-49BF-A21F-41A40905FEBA}" presName="spaceRect" presStyleCnt="0"/>
      <dgm:spPr/>
    </dgm:pt>
    <dgm:pt modelId="{A0F17C86-5344-4750-9FAE-13C1F5D5D1A9}" type="pres">
      <dgm:prSet presAssocID="{A9502715-2CDD-49BF-A21F-41A40905FEBA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5B2FB329-5346-47E9-A9BB-722D2BA4990D}" type="presOf" srcId="{7FDADE28-341C-4631-97C6-1EC89766DFDD}" destId="{D1E9AE78-ACCE-4D74-B98E-872BFD4C663E}" srcOrd="0" destOrd="0" presId="urn:microsoft.com/office/officeart/2018/5/layout/IconCircleLabelList"/>
    <dgm:cxn modelId="{899CCB7E-55A7-4100-9F4E-F42AEAE53E56}" type="presOf" srcId="{A9502715-2CDD-49BF-A21F-41A40905FEBA}" destId="{A0F17C86-5344-4750-9FAE-13C1F5D5D1A9}" srcOrd="0" destOrd="0" presId="urn:microsoft.com/office/officeart/2018/5/layout/IconCircleLabelList"/>
    <dgm:cxn modelId="{C3B14381-A133-4F4C-97CB-AFAF0A16555F}" type="presOf" srcId="{78F762E4-84CA-4BE9-9D81-F7771F76E748}" destId="{443F4253-CFA5-4E47-84A8-15C5A1E197A8}" srcOrd="0" destOrd="0" presId="urn:microsoft.com/office/officeart/2018/5/layout/IconCircleLabelList"/>
    <dgm:cxn modelId="{42579683-AF89-48AC-B4CD-B01AD3751B89}" srcId="{7FDADE28-341C-4631-97C6-1EC89766DFDD}" destId="{23DAC70D-BC3C-4E6F-AA4C-31C0F64862E2}" srcOrd="0" destOrd="0" parTransId="{DDAF9841-2412-4882-9F46-A21FC67FB10D}" sibTransId="{98C202EC-3168-4C26-9321-C4E87B858BAC}"/>
    <dgm:cxn modelId="{371B59BA-6BF1-4E19-901C-6E428B34F294}" srcId="{7FDADE28-341C-4631-97C6-1EC89766DFDD}" destId="{78F762E4-84CA-4BE9-9D81-F7771F76E748}" srcOrd="1" destOrd="0" parTransId="{4600F118-6CF1-485B-9C91-E28EA16F86CD}" sibTransId="{9C56D36B-382F-4A5F-930A-B0B31A4B0F87}"/>
    <dgm:cxn modelId="{7AF24AEF-6CF1-454F-99CD-24BFD97A61CF}" type="presOf" srcId="{23DAC70D-BC3C-4E6F-AA4C-31C0F64862E2}" destId="{9CED19AF-D080-472E-A8AB-D78B6A123260}" srcOrd="0" destOrd="0" presId="urn:microsoft.com/office/officeart/2018/5/layout/IconCircleLabelList"/>
    <dgm:cxn modelId="{D6554EFC-512E-404F-AAAC-562465C61C68}" srcId="{7FDADE28-341C-4631-97C6-1EC89766DFDD}" destId="{A9502715-2CDD-49BF-A21F-41A40905FEBA}" srcOrd="2" destOrd="0" parTransId="{21199752-14F6-43BA-9CD2-9E14F02B28FC}" sibTransId="{329F1664-475F-4ACC-9CCF-4C2BA9289215}"/>
    <dgm:cxn modelId="{7386CFC1-6B28-4B1E-BB07-E1883C924319}" type="presParOf" srcId="{D1E9AE78-ACCE-4D74-B98E-872BFD4C663E}" destId="{66B756D6-5BE4-46D9-BDC0-B954A6E47D97}" srcOrd="0" destOrd="0" presId="urn:microsoft.com/office/officeart/2018/5/layout/IconCircleLabelList"/>
    <dgm:cxn modelId="{2C1B61C8-5E67-42C2-99CD-00DBA4A39C05}" type="presParOf" srcId="{66B756D6-5BE4-46D9-BDC0-B954A6E47D97}" destId="{D968E688-7C7C-4026-A1CD-ED6A0D4450AD}" srcOrd="0" destOrd="0" presId="urn:microsoft.com/office/officeart/2018/5/layout/IconCircleLabelList"/>
    <dgm:cxn modelId="{F878EDB5-7BC2-4A27-ACB5-552D818E05A4}" type="presParOf" srcId="{66B756D6-5BE4-46D9-BDC0-B954A6E47D97}" destId="{B3918E7C-0D0C-4155-B3BD-259B741326A6}" srcOrd="1" destOrd="0" presId="urn:microsoft.com/office/officeart/2018/5/layout/IconCircleLabelList"/>
    <dgm:cxn modelId="{6800A9CF-6DEB-44A9-B1BC-A62479247250}" type="presParOf" srcId="{66B756D6-5BE4-46D9-BDC0-B954A6E47D97}" destId="{F1C7AE5C-7A65-46A3-A3F4-6266BC632F79}" srcOrd="2" destOrd="0" presId="urn:microsoft.com/office/officeart/2018/5/layout/IconCircleLabelList"/>
    <dgm:cxn modelId="{B18C07F3-DECA-442A-8051-799B5CF714EA}" type="presParOf" srcId="{66B756D6-5BE4-46D9-BDC0-B954A6E47D97}" destId="{9CED19AF-D080-472E-A8AB-D78B6A123260}" srcOrd="3" destOrd="0" presId="urn:microsoft.com/office/officeart/2018/5/layout/IconCircleLabelList"/>
    <dgm:cxn modelId="{7AA2F66F-7B1C-48E9-BF14-061F99E885DD}" type="presParOf" srcId="{D1E9AE78-ACCE-4D74-B98E-872BFD4C663E}" destId="{3C913035-D26E-4E9A-B4CB-9B51A8E83021}" srcOrd="1" destOrd="0" presId="urn:microsoft.com/office/officeart/2018/5/layout/IconCircleLabelList"/>
    <dgm:cxn modelId="{38ADB717-C586-4370-81FB-A393A410EFD9}" type="presParOf" srcId="{D1E9AE78-ACCE-4D74-B98E-872BFD4C663E}" destId="{BC561157-004F-4D9A-B0F3-EF68445342D9}" srcOrd="2" destOrd="0" presId="urn:microsoft.com/office/officeart/2018/5/layout/IconCircleLabelList"/>
    <dgm:cxn modelId="{F72AAE50-BAAD-4442-85B1-F5BCDD6B36EE}" type="presParOf" srcId="{BC561157-004F-4D9A-B0F3-EF68445342D9}" destId="{D43312C9-6EFE-40B0-A628-F2E47AA88CC8}" srcOrd="0" destOrd="0" presId="urn:microsoft.com/office/officeart/2018/5/layout/IconCircleLabelList"/>
    <dgm:cxn modelId="{8FA59A38-7480-44CB-A187-ED23E748D6C8}" type="presParOf" srcId="{BC561157-004F-4D9A-B0F3-EF68445342D9}" destId="{DCF21A87-3EF9-4965-840C-5D040848D417}" srcOrd="1" destOrd="0" presId="urn:microsoft.com/office/officeart/2018/5/layout/IconCircleLabelList"/>
    <dgm:cxn modelId="{819B64F1-ED0F-4E46-9C6B-CC85051FDCCA}" type="presParOf" srcId="{BC561157-004F-4D9A-B0F3-EF68445342D9}" destId="{B9B20204-A63E-492B-A7C4-64A689962218}" srcOrd="2" destOrd="0" presId="urn:microsoft.com/office/officeart/2018/5/layout/IconCircleLabelList"/>
    <dgm:cxn modelId="{705D0DBD-08A0-42F6-8357-5EF55C966106}" type="presParOf" srcId="{BC561157-004F-4D9A-B0F3-EF68445342D9}" destId="{443F4253-CFA5-4E47-84A8-15C5A1E197A8}" srcOrd="3" destOrd="0" presId="urn:microsoft.com/office/officeart/2018/5/layout/IconCircleLabelList"/>
    <dgm:cxn modelId="{3D9972DC-0C63-43CF-9E9B-115EFE168C49}" type="presParOf" srcId="{D1E9AE78-ACCE-4D74-B98E-872BFD4C663E}" destId="{57EB01B6-E6C9-4EE7-82D7-B4349540F164}" srcOrd="3" destOrd="0" presId="urn:microsoft.com/office/officeart/2018/5/layout/IconCircleLabelList"/>
    <dgm:cxn modelId="{0156DC53-CF32-4718-ACB5-84EE4BF410A5}" type="presParOf" srcId="{D1E9AE78-ACCE-4D74-B98E-872BFD4C663E}" destId="{838A5DC7-EB23-4040-9464-1FAC68DC4414}" srcOrd="4" destOrd="0" presId="urn:microsoft.com/office/officeart/2018/5/layout/IconCircleLabelList"/>
    <dgm:cxn modelId="{1467ED40-BDBA-406A-ABBE-A3A3603DF247}" type="presParOf" srcId="{838A5DC7-EB23-4040-9464-1FAC68DC4414}" destId="{E2B43C5C-50FF-4F30-8D34-744EB663E3FB}" srcOrd="0" destOrd="0" presId="urn:microsoft.com/office/officeart/2018/5/layout/IconCircleLabelList"/>
    <dgm:cxn modelId="{DE5695EE-FFCF-4D63-A08A-AF3C45767C41}" type="presParOf" srcId="{838A5DC7-EB23-4040-9464-1FAC68DC4414}" destId="{2EFFAE4D-4B3B-40E1-AA42-E40F3955485F}" srcOrd="1" destOrd="0" presId="urn:microsoft.com/office/officeart/2018/5/layout/IconCircleLabelList"/>
    <dgm:cxn modelId="{6E32059E-57FE-4DFB-94ED-86B6569C7238}" type="presParOf" srcId="{838A5DC7-EB23-4040-9464-1FAC68DC4414}" destId="{9536C4AE-8DFB-4659-9BE5-F1EAA4041399}" srcOrd="2" destOrd="0" presId="urn:microsoft.com/office/officeart/2018/5/layout/IconCircleLabelList"/>
    <dgm:cxn modelId="{1AD5982A-8532-4514-9261-756B606421A5}" type="presParOf" srcId="{838A5DC7-EB23-4040-9464-1FAC68DC4414}" destId="{A0F17C86-5344-4750-9FAE-13C1F5D5D1A9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5F032-FBC1-024B-8672-E7141FB5511C}">
      <dsp:nvSpPr>
        <dsp:cNvPr id="0" name=""/>
        <dsp:cNvSpPr/>
      </dsp:nvSpPr>
      <dsp:spPr>
        <a:xfrm>
          <a:off x="0" y="0"/>
          <a:ext cx="671474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C8251C4-46DC-064C-9FD9-2F02D27FD1BD}">
      <dsp:nvSpPr>
        <dsp:cNvPr id="0" name=""/>
        <dsp:cNvSpPr/>
      </dsp:nvSpPr>
      <dsp:spPr>
        <a:xfrm>
          <a:off x="0" y="0"/>
          <a:ext cx="6714744" cy="1075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000" kern="1200"/>
            <a:t>Comprender qué es la Seguridad en Profundidad</a:t>
          </a:r>
          <a:endParaRPr lang="en-US" sz="3000" kern="1200"/>
        </a:p>
      </dsp:txBody>
      <dsp:txXfrm>
        <a:off x="0" y="0"/>
        <a:ext cx="6714744" cy="1075866"/>
      </dsp:txXfrm>
    </dsp:sp>
    <dsp:sp modelId="{E029C8E2-EFD5-B746-B007-627C929C4735}">
      <dsp:nvSpPr>
        <dsp:cNvPr id="0" name=""/>
        <dsp:cNvSpPr/>
      </dsp:nvSpPr>
      <dsp:spPr>
        <a:xfrm>
          <a:off x="0" y="1075866"/>
          <a:ext cx="6714744" cy="0"/>
        </a:xfrm>
        <a:prstGeom prst="line">
          <a:avLst/>
        </a:prstGeom>
        <a:solidFill>
          <a:schemeClr val="accent2">
            <a:hueOff val="1560507"/>
            <a:satOff val="-1946"/>
            <a:lumOff val="458"/>
            <a:alphaOff val="0"/>
          </a:schemeClr>
        </a:solidFill>
        <a:ln w="25400" cap="flat" cmpd="sng" algn="ctr">
          <a:solidFill>
            <a:schemeClr val="accent2">
              <a:hueOff val="1560507"/>
              <a:satOff val="-1946"/>
              <a:lumOff val="458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2A7AAA2-B93F-7D49-AC48-4B15BA3AACE9}">
      <dsp:nvSpPr>
        <dsp:cNvPr id="0" name=""/>
        <dsp:cNvSpPr/>
      </dsp:nvSpPr>
      <dsp:spPr>
        <a:xfrm>
          <a:off x="0" y="1075866"/>
          <a:ext cx="6714744" cy="1075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000" kern="1200"/>
            <a:t>Identificar las capas de defensa más comunes</a:t>
          </a:r>
          <a:endParaRPr lang="en-US" sz="3000" kern="1200"/>
        </a:p>
      </dsp:txBody>
      <dsp:txXfrm>
        <a:off x="0" y="1075866"/>
        <a:ext cx="6714744" cy="1075866"/>
      </dsp:txXfrm>
    </dsp:sp>
    <dsp:sp modelId="{7A54DC4A-BE59-BB48-A16D-35AABC6D9CBA}">
      <dsp:nvSpPr>
        <dsp:cNvPr id="0" name=""/>
        <dsp:cNvSpPr/>
      </dsp:nvSpPr>
      <dsp:spPr>
        <a:xfrm>
          <a:off x="0" y="2151732"/>
          <a:ext cx="6714744" cy="0"/>
        </a:xfrm>
        <a:prstGeom prst="line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6E9F517-59D7-194E-AB42-03258C03CF79}">
      <dsp:nvSpPr>
        <dsp:cNvPr id="0" name=""/>
        <dsp:cNvSpPr/>
      </dsp:nvSpPr>
      <dsp:spPr>
        <a:xfrm>
          <a:off x="0" y="2151732"/>
          <a:ext cx="6714744" cy="1075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000" kern="1200"/>
            <a:t>Aplicarlo en un caso cercano: el hogar</a:t>
          </a:r>
          <a:endParaRPr lang="en-US" sz="3000" kern="1200"/>
        </a:p>
      </dsp:txBody>
      <dsp:txXfrm>
        <a:off x="0" y="2151732"/>
        <a:ext cx="6714744" cy="1075866"/>
      </dsp:txXfrm>
    </dsp:sp>
    <dsp:sp modelId="{10A46308-8A41-1048-973A-4FE06A0C0535}">
      <dsp:nvSpPr>
        <dsp:cNvPr id="0" name=""/>
        <dsp:cNvSpPr/>
      </dsp:nvSpPr>
      <dsp:spPr>
        <a:xfrm>
          <a:off x="0" y="3227598"/>
          <a:ext cx="6714744" cy="0"/>
        </a:xfrm>
        <a:prstGeom prst="line">
          <a:avLst/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20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C2AA96A-2DF7-3543-9538-0CDBF332B7F1}">
      <dsp:nvSpPr>
        <dsp:cNvPr id="0" name=""/>
        <dsp:cNvSpPr/>
      </dsp:nvSpPr>
      <dsp:spPr>
        <a:xfrm>
          <a:off x="0" y="3227598"/>
          <a:ext cx="6714744" cy="1075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000" kern="1200"/>
            <a:t>Relacionarlo con las organizaciones</a:t>
          </a:r>
          <a:endParaRPr lang="en-US" sz="3000" kern="1200"/>
        </a:p>
      </dsp:txBody>
      <dsp:txXfrm>
        <a:off x="0" y="3227598"/>
        <a:ext cx="6714744" cy="10758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BC000-1385-DE42-8E2B-1EE23B1F94AD}">
      <dsp:nvSpPr>
        <dsp:cNvPr id="0" name=""/>
        <dsp:cNvSpPr/>
      </dsp:nvSpPr>
      <dsp:spPr>
        <a:xfrm>
          <a:off x="2964" y="254305"/>
          <a:ext cx="2351960" cy="141117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/>
            <a:t>1. Física</a:t>
          </a:r>
          <a:endParaRPr lang="en-US" sz="2800" kern="1200"/>
        </a:p>
      </dsp:txBody>
      <dsp:txXfrm>
        <a:off x="2964" y="254305"/>
        <a:ext cx="2351960" cy="1411176"/>
      </dsp:txXfrm>
    </dsp:sp>
    <dsp:sp modelId="{30C51018-18BD-EF43-B51A-66CFBE227E40}">
      <dsp:nvSpPr>
        <dsp:cNvPr id="0" name=""/>
        <dsp:cNvSpPr/>
      </dsp:nvSpPr>
      <dsp:spPr>
        <a:xfrm>
          <a:off x="2590121" y="254305"/>
          <a:ext cx="2351960" cy="141117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/>
            <a:t>2. Red del hogar</a:t>
          </a:r>
          <a:endParaRPr lang="en-US" sz="2800" kern="1200"/>
        </a:p>
      </dsp:txBody>
      <dsp:txXfrm>
        <a:off x="2590121" y="254305"/>
        <a:ext cx="2351960" cy="1411176"/>
      </dsp:txXfrm>
    </dsp:sp>
    <dsp:sp modelId="{BE1A3023-8C11-E349-A690-65F8BC743EA9}">
      <dsp:nvSpPr>
        <dsp:cNvPr id="0" name=""/>
        <dsp:cNvSpPr/>
      </dsp:nvSpPr>
      <dsp:spPr>
        <a:xfrm>
          <a:off x="5177278" y="254305"/>
          <a:ext cx="2351960" cy="141117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/>
            <a:t>3. Dispositivos (Sistemas)</a:t>
          </a:r>
          <a:endParaRPr lang="en-US" sz="2800" kern="1200"/>
        </a:p>
      </dsp:txBody>
      <dsp:txXfrm>
        <a:off x="5177278" y="254305"/>
        <a:ext cx="2351960" cy="1411176"/>
      </dsp:txXfrm>
    </dsp:sp>
    <dsp:sp modelId="{4F9F2C0B-ACA2-4B4B-8898-E44D1C729CD5}">
      <dsp:nvSpPr>
        <dsp:cNvPr id="0" name=""/>
        <dsp:cNvSpPr/>
      </dsp:nvSpPr>
      <dsp:spPr>
        <a:xfrm>
          <a:off x="7764434" y="254305"/>
          <a:ext cx="2351960" cy="14111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/>
            <a:t>4. Aplicaciones</a:t>
          </a:r>
          <a:endParaRPr lang="en-US" sz="2800" kern="1200"/>
        </a:p>
      </dsp:txBody>
      <dsp:txXfrm>
        <a:off x="7764434" y="254305"/>
        <a:ext cx="2351960" cy="1411176"/>
      </dsp:txXfrm>
    </dsp:sp>
    <dsp:sp modelId="{11DB3147-310C-8F4D-AF4C-2268F8DA66DF}">
      <dsp:nvSpPr>
        <dsp:cNvPr id="0" name=""/>
        <dsp:cNvSpPr/>
      </dsp:nvSpPr>
      <dsp:spPr>
        <a:xfrm>
          <a:off x="1296543" y="1900678"/>
          <a:ext cx="2351960" cy="141117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/>
            <a:t>5. Datos personales</a:t>
          </a:r>
          <a:endParaRPr lang="en-US" sz="2800" kern="1200"/>
        </a:p>
      </dsp:txBody>
      <dsp:txXfrm>
        <a:off x="1296543" y="1900678"/>
        <a:ext cx="2351960" cy="1411176"/>
      </dsp:txXfrm>
    </dsp:sp>
    <dsp:sp modelId="{C1A77A44-7FB1-8D45-8B2E-FEF9965908EA}">
      <dsp:nvSpPr>
        <dsp:cNvPr id="0" name=""/>
        <dsp:cNvSpPr/>
      </dsp:nvSpPr>
      <dsp:spPr>
        <a:xfrm>
          <a:off x="3883699" y="1900678"/>
          <a:ext cx="2351960" cy="141117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/>
            <a:t>6. Usuarios (familiares)</a:t>
          </a:r>
          <a:endParaRPr lang="en-US" sz="2800" kern="1200"/>
        </a:p>
      </dsp:txBody>
      <dsp:txXfrm>
        <a:off x="3883699" y="1900678"/>
        <a:ext cx="2351960" cy="1411176"/>
      </dsp:txXfrm>
    </dsp:sp>
    <dsp:sp modelId="{BFCAB94B-66AD-B140-B27F-3611EB48C5E3}">
      <dsp:nvSpPr>
        <dsp:cNvPr id="0" name=""/>
        <dsp:cNvSpPr/>
      </dsp:nvSpPr>
      <dsp:spPr>
        <a:xfrm>
          <a:off x="6470856" y="1900678"/>
          <a:ext cx="2351960" cy="141117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/>
            <a:t>7. Continuidad (resiliencia)</a:t>
          </a:r>
          <a:endParaRPr lang="en-US" sz="2800" kern="1200"/>
        </a:p>
      </dsp:txBody>
      <dsp:txXfrm>
        <a:off x="6470856" y="1900678"/>
        <a:ext cx="2351960" cy="14111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47E3F1-BBDE-D843-B638-229CF2638A44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324140-0492-C249-9DA0-D5F64EF27F63}">
      <dsp:nvSpPr>
        <dsp:cNvPr id="0" name=""/>
        <dsp:cNvSpPr/>
      </dsp:nvSpPr>
      <dsp:spPr>
        <a:xfrm>
          <a:off x="0" y="2703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900" kern="1200"/>
            <a:t>Física: guardias, cámaras</a:t>
          </a:r>
          <a:endParaRPr lang="en-US" sz="2900" kern="1200"/>
        </a:p>
      </dsp:txBody>
      <dsp:txXfrm>
        <a:off x="0" y="2703"/>
        <a:ext cx="6900512" cy="921789"/>
      </dsp:txXfrm>
    </dsp:sp>
    <dsp:sp modelId="{E1120B51-AC80-F34D-9D45-E8C60FD0CD95}">
      <dsp:nvSpPr>
        <dsp:cNvPr id="0" name=""/>
        <dsp:cNvSpPr/>
      </dsp:nvSpPr>
      <dsp:spPr>
        <a:xfrm>
          <a:off x="0" y="924492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DA59AB-A8F0-DE45-B1BA-B73948BD350C}">
      <dsp:nvSpPr>
        <dsp:cNvPr id="0" name=""/>
        <dsp:cNvSpPr/>
      </dsp:nvSpPr>
      <dsp:spPr>
        <a:xfrm>
          <a:off x="0" y="924492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900" kern="1200"/>
            <a:t>Red: firewalls y segmentación</a:t>
          </a:r>
          <a:endParaRPr lang="en-US" sz="2900" kern="1200"/>
        </a:p>
      </dsp:txBody>
      <dsp:txXfrm>
        <a:off x="0" y="924492"/>
        <a:ext cx="6900512" cy="921789"/>
      </dsp:txXfrm>
    </dsp:sp>
    <dsp:sp modelId="{208F6369-B0B0-DD47-877C-422A8D4C5A05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BB196C-FA7C-A944-8E00-B8205BD8D7ED}">
      <dsp:nvSpPr>
        <dsp:cNvPr id="0" name=""/>
        <dsp:cNvSpPr/>
      </dsp:nvSpPr>
      <dsp:spPr>
        <a:xfrm>
          <a:off x="0" y="1846281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900" kern="1200"/>
            <a:t>Sistemas: antivirus, políticas de contraseñas</a:t>
          </a:r>
          <a:endParaRPr lang="en-US" sz="2900" kern="1200"/>
        </a:p>
      </dsp:txBody>
      <dsp:txXfrm>
        <a:off x="0" y="1846281"/>
        <a:ext cx="6900512" cy="921789"/>
      </dsp:txXfrm>
    </dsp:sp>
    <dsp:sp modelId="{E8948235-6BFF-114E-8882-BC6319523B12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30D04C-9558-B748-898B-D1D6347A0086}">
      <dsp:nvSpPr>
        <dsp:cNvPr id="0" name=""/>
        <dsp:cNvSpPr/>
      </dsp:nvSpPr>
      <dsp:spPr>
        <a:xfrm>
          <a:off x="0" y="2768070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900" kern="1200"/>
            <a:t>Aplicaciones: parches y OWASP</a:t>
          </a:r>
          <a:endParaRPr lang="en-US" sz="2900" kern="1200"/>
        </a:p>
      </dsp:txBody>
      <dsp:txXfrm>
        <a:off x="0" y="2768070"/>
        <a:ext cx="6900512" cy="921789"/>
      </dsp:txXfrm>
    </dsp:sp>
    <dsp:sp modelId="{BDE92712-9B8F-E54E-8D2F-5A3239FD3C2F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67C88A-6E9D-6141-B108-60AB56643998}">
      <dsp:nvSpPr>
        <dsp:cNvPr id="0" name=""/>
        <dsp:cNvSpPr/>
      </dsp:nvSpPr>
      <dsp:spPr>
        <a:xfrm>
          <a:off x="0" y="3689859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900" kern="1200"/>
            <a:t>Datos: clasificación y cifrado</a:t>
          </a:r>
          <a:endParaRPr lang="en-US" sz="2900" kern="1200"/>
        </a:p>
      </dsp:txBody>
      <dsp:txXfrm>
        <a:off x="0" y="3689859"/>
        <a:ext cx="6900512" cy="921789"/>
      </dsp:txXfrm>
    </dsp:sp>
    <dsp:sp modelId="{0131D6AE-1BEA-EF47-B729-A774714C7986}">
      <dsp:nvSpPr>
        <dsp:cNvPr id="0" name=""/>
        <dsp:cNvSpPr/>
      </dsp:nvSpPr>
      <dsp:spPr>
        <a:xfrm>
          <a:off x="0" y="4611648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99375B-073C-EE48-889A-FF793B9419DF}">
      <dsp:nvSpPr>
        <dsp:cNvPr id="0" name=""/>
        <dsp:cNvSpPr/>
      </dsp:nvSpPr>
      <dsp:spPr>
        <a:xfrm>
          <a:off x="0" y="4611648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900" kern="1200"/>
            <a:t>Usuarios: formación en ciberseguridad</a:t>
          </a:r>
          <a:endParaRPr lang="en-US" sz="2900" kern="1200"/>
        </a:p>
      </dsp:txBody>
      <dsp:txXfrm>
        <a:off x="0" y="4611648"/>
        <a:ext cx="6900512" cy="9217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031CF8-57E8-0740-B063-E4644FC4BED1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9BFB36-6C70-DD41-B88E-96EA26E86043}">
      <dsp:nvSpPr>
        <dsp:cNvPr id="0" name=""/>
        <dsp:cNvSpPr/>
      </dsp:nvSpPr>
      <dsp:spPr>
        <a:xfrm>
          <a:off x="0" y="675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100" kern="1200"/>
            <a:t>1. </a:t>
          </a:r>
          <a:r>
            <a:rPr lang="es-CO" sz="3100" b="1" kern="1200"/>
            <a:t>Física / Infraestructura</a:t>
          </a:r>
          <a:endParaRPr lang="en-US" sz="3100" kern="1200"/>
        </a:p>
      </dsp:txBody>
      <dsp:txXfrm>
        <a:off x="0" y="675"/>
        <a:ext cx="6900512" cy="790684"/>
      </dsp:txXfrm>
    </dsp:sp>
    <dsp:sp modelId="{A5302FF7-4C9A-184F-88C3-2F1BE191AB46}">
      <dsp:nvSpPr>
        <dsp:cNvPr id="0" name=""/>
        <dsp:cNvSpPr/>
      </dsp:nvSpPr>
      <dsp:spPr>
        <a:xfrm>
          <a:off x="0" y="791359"/>
          <a:ext cx="6900512" cy="0"/>
        </a:xfrm>
        <a:prstGeom prst="line">
          <a:avLst/>
        </a:prstGeom>
        <a:solidFill>
          <a:schemeClr val="accent2">
            <a:hueOff val="780253"/>
            <a:satOff val="-973"/>
            <a:lumOff val="229"/>
            <a:alphaOff val="0"/>
          </a:schemeClr>
        </a:solidFill>
        <a:ln w="25400" cap="flat" cmpd="sng" algn="ctr">
          <a:solidFill>
            <a:schemeClr val="accent2">
              <a:hueOff val="780253"/>
              <a:satOff val="-973"/>
              <a:lumOff val="2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BA6593-23AA-9E4F-8609-551EDB479908}">
      <dsp:nvSpPr>
        <dsp:cNvPr id="0" name=""/>
        <dsp:cNvSpPr/>
      </dsp:nvSpPr>
      <dsp:spPr>
        <a:xfrm>
          <a:off x="0" y="791359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100" kern="1200"/>
            <a:t>2. </a:t>
          </a:r>
          <a:r>
            <a:rPr lang="es-CO" sz="3100" b="1" kern="1200"/>
            <a:t>Red</a:t>
          </a:r>
          <a:endParaRPr lang="en-US" sz="3100" kern="1200"/>
        </a:p>
      </dsp:txBody>
      <dsp:txXfrm>
        <a:off x="0" y="791359"/>
        <a:ext cx="6900512" cy="790684"/>
      </dsp:txXfrm>
    </dsp:sp>
    <dsp:sp modelId="{4EB56307-0DF0-3342-847C-0830F27D3F72}">
      <dsp:nvSpPr>
        <dsp:cNvPr id="0" name=""/>
        <dsp:cNvSpPr/>
      </dsp:nvSpPr>
      <dsp:spPr>
        <a:xfrm>
          <a:off x="0" y="1582044"/>
          <a:ext cx="6900512" cy="0"/>
        </a:xfrm>
        <a:prstGeom prst="line">
          <a:avLst/>
        </a:prstGeom>
        <a:solidFill>
          <a:schemeClr val="accent2">
            <a:hueOff val="1560507"/>
            <a:satOff val="-1946"/>
            <a:lumOff val="458"/>
            <a:alphaOff val="0"/>
          </a:schemeClr>
        </a:solidFill>
        <a:ln w="25400" cap="flat" cmpd="sng" algn="ctr">
          <a:solidFill>
            <a:schemeClr val="accent2">
              <a:hueOff val="1560507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1EBC80-91E5-A44D-A116-68E5BC70496D}">
      <dsp:nvSpPr>
        <dsp:cNvPr id="0" name=""/>
        <dsp:cNvSpPr/>
      </dsp:nvSpPr>
      <dsp:spPr>
        <a:xfrm>
          <a:off x="0" y="1582044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100" kern="1200"/>
            <a:t>3. </a:t>
          </a:r>
          <a:r>
            <a:rPr lang="es-CO" sz="3100" b="1" kern="1200"/>
            <a:t>Sistemas / Infraestructura tecnológica</a:t>
          </a:r>
          <a:endParaRPr lang="en-US" sz="3100" kern="1200"/>
        </a:p>
      </dsp:txBody>
      <dsp:txXfrm>
        <a:off x="0" y="1582044"/>
        <a:ext cx="6900512" cy="790684"/>
      </dsp:txXfrm>
    </dsp:sp>
    <dsp:sp modelId="{8AA47D92-1018-1645-9276-A253F61FA090}">
      <dsp:nvSpPr>
        <dsp:cNvPr id="0" name=""/>
        <dsp:cNvSpPr/>
      </dsp:nvSpPr>
      <dsp:spPr>
        <a:xfrm>
          <a:off x="0" y="2372728"/>
          <a:ext cx="6900512" cy="0"/>
        </a:xfrm>
        <a:prstGeom prst="line">
          <a:avLst/>
        </a:prstGeom>
        <a:solidFill>
          <a:schemeClr val="accent2">
            <a:hueOff val="2340760"/>
            <a:satOff val="-2919"/>
            <a:lumOff val="686"/>
            <a:alphaOff val="0"/>
          </a:schemeClr>
        </a:solidFill>
        <a:ln w="25400" cap="flat" cmpd="sng" algn="ctr">
          <a:solidFill>
            <a:schemeClr val="accent2">
              <a:hueOff val="2340760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B76AC0-D33A-284C-988A-F7795E5C2BA2}">
      <dsp:nvSpPr>
        <dsp:cNvPr id="0" name=""/>
        <dsp:cNvSpPr/>
      </dsp:nvSpPr>
      <dsp:spPr>
        <a:xfrm>
          <a:off x="0" y="2372728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100" kern="1200"/>
            <a:t>4. </a:t>
          </a:r>
          <a:r>
            <a:rPr lang="es-CO" sz="3100" b="1" kern="1200"/>
            <a:t>Aplicaciones</a:t>
          </a:r>
          <a:endParaRPr lang="en-US" sz="3100" kern="1200"/>
        </a:p>
      </dsp:txBody>
      <dsp:txXfrm>
        <a:off x="0" y="2372728"/>
        <a:ext cx="6900512" cy="790684"/>
      </dsp:txXfrm>
    </dsp:sp>
    <dsp:sp modelId="{DC95D8AC-E612-3944-8E96-DB4ECC5B4A16}">
      <dsp:nvSpPr>
        <dsp:cNvPr id="0" name=""/>
        <dsp:cNvSpPr/>
      </dsp:nvSpPr>
      <dsp:spPr>
        <a:xfrm>
          <a:off x="0" y="3163412"/>
          <a:ext cx="6900512" cy="0"/>
        </a:xfrm>
        <a:prstGeom prst="line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2DFFEC-7E6D-1B46-A5A0-47D7CAC7E592}">
      <dsp:nvSpPr>
        <dsp:cNvPr id="0" name=""/>
        <dsp:cNvSpPr/>
      </dsp:nvSpPr>
      <dsp:spPr>
        <a:xfrm>
          <a:off x="0" y="3163412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100" kern="1200"/>
            <a:t>5. </a:t>
          </a:r>
          <a:r>
            <a:rPr lang="es-CO" sz="3100" b="1" kern="1200"/>
            <a:t>Datos</a:t>
          </a:r>
          <a:endParaRPr lang="en-US" sz="3100" kern="1200"/>
        </a:p>
      </dsp:txBody>
      <dsp:txXfrm>
        <a:off x="0" y="3163412"/>
        <a:ext cx="6900512" cy="790684"/>
      </dsp:txXfrm>
    </dsp:sp>
    <dsp:sp modelId="{9B562933-D265-3542-81D7-5F9049DDED31}">
      <dsp:nvSpPr>
        <dsp:cNvPr id="0" name=""/>
        <dsp:cNvSpPr/>
      </dsp:nvSpPr>
      <dsp:spPr>
        <a:xfrm>
          <a:off x="0" y="3954096"/>
          <a:ext cx="6900512" cy="0"/>
        </a:xfrm>
        <a:prstGeom prst="line">
          <a:avLst/>
        </a:prstGeom>
        <a:solidFill>
          <a:schemeClr val="accent2">
            <a:hueOff val="3901266"/>
            <a:satOff val="-4866"/>
            <a:lumOff val="1144"/>
            <a:alphaOff val="0"/>
          </a:schemeClr>
        </a:solidFill>
        <a:ln w="25400" cap="flat" cmpd="sng" algn="ctr">
          <a:solidFill>
            <a:schemeClr val="accent2">
              <a:hueOff val="3901266"/>
              <a:satOff val="-4866"/>
              <a:lumOff val="11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CC2446-65EE-1A4A-887D-AEF822B24CDB}">
      <dsp:nvSpPr>
        <dsp:cNvPr id="0" name=""/>
        <dsp:cNvSpPr/>
      </dsp:nvSpPr>
      <dsp:spPr>
        <a:xfrm>
          <a:off x="0" y="3954096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100" kern="1200"/>
            <a:t>6. </a:t>
          </a:r>
          <a:r>
            <a:rPr lang="es-CO" sz="3100" b="1" kern="1200"/>
            <a:t>Usuarios / Personas</a:t>
          </a:r>
          <a:endParaRPr lang="en-US" sz="3100" kern="1200"/>
        </a:p>
      </dsp:txBody>
      <dsp:txXfrm>
        <a:off x="0" y="3954096"/>
        <a:ext cx="6900512" cy="790684"/>
      </dsp:txXfrm>
    </dsp:sp>
    <dsp:sp modelId="{A20AB11B-D248-7E41-9BCB-2291E9E965F0}">
      <dsp:nvSpPr>
        <dsp:cNvPr id="0" name=""/>
        <dsp:cNvSpPr/>
      </dsp:nvSpPr>
      <dsp:spPr>
        <a:xfrm>
          <a:off x="0" y="4744781"/>
          <a:ext cx="6900512" cy="0"/>
        </a:xfrm>
        <a:prstGeom prst="line">
          <a:avLst/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20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75695D-F736-7249-9D99-41B891A4F879}">
      <dsp:nvSpPr>
        <dsp:cNvPr id="0" name=""/>
        <dsp:cNvSpPr/>
      </dsp:nvSpPr>
      <dsp:spPr>
        <a:xfrm>
          <a:off x="0" y="4744781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100" kern="1200"/>
            <a:t>7. </a:t>
          </a:r>
          <a:r>
            <a:rPr lang="es-CO" sz="3100" b="1" kern="1200"/>
            <a:t>Procesos / Continuidad</a:t>
          </a:r>
          <a:endParaRPr lang="en-US" sz="3100" kern="1200"/>
        </a:p>
      </dsp:txBody>
      <dsp:txXfrm>
        <a:off x="0" y="4744781"/>
        <a:ext cx="6900512" cy="7906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2BA34C-626A-4E6A-8A4A-4DB088638CE3}">
      <dsp:nvSpPr>
        <dsp:cNvPr id="0" name=""/>
        <dsp:cNvSpPr/>
      </dsp:nvSpPr>
      <dsp:spPr>
        <a:xfrm>
          <a:off x="0" y="4170"/>
          <a:ext cx="6651253" cy="88840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3C6B60-3D1C-43D9-8217-13961F39D1FE}">
      <dsp:nvSpPr>
        <dsp:cNvPr id="0" name=""/>
        <dsp:cNvSpPr/>
      </dsp:nvSpPr>
      <dsp:spPr>
        <a:xfrm>
          <a:off x="268742" y="204061"/>
          <a:ext cx="488622" cy="48862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011597-9A10-4C10-BCE8-033EE35CD6DD}">
      <dsp:nvSpPr>
        <dsp:cNvPr id="0" name=""/>
        <dsp:cNvSpPr/>
      </dsp:nvSpPr>
      <dsp:spPr>
        <a:xfrm>
          <a:off x="1026106" y="4170"/>
          <a:ext cx="5625146" cy="888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023" tIns="94023" rIns="94023" bIns="9402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kern="1200"/>
            <a:t>Elige un hogar (propio, familiar, residencia)</a:t>
          </a:r>
          <a:endParaRPr lang="en-US" sz="1900" kern="1200"/>
        </a:p>
      </dsp:txBody>
      <dsp:txXfrm>
        <a:off x="1026106" y="4170"/>
        <a:ext cx="5625146" cy="888403"/>
      </dsp:txXfrm>
    </dsp:sp>
    <dsp:sp modelId="{32083831-42C5-4396-A12F-2637C2BC4A36}">
      <dsp:nvSpPr>
        <dsp:cNvPr id="0" name=""/>
        <dsp:cNvSpPr/>
      </dsp:nvSpPr>
      <dsp:spPr>
        <a:xfrm>
          <a:off x="0" y="1114675"/>
          <a:ext cx="6651253" cy="88840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162EF5-BFA4-49D1-A575-40B0C8186E01}">
      <dsp:nvSpPr>
        <dsp:cNvPr id="0" name=""/>
        <dsp:cNvSpPr/>
      </dsp:nvSpPr>
      <dsp:spPr>
        <a:xfrm>
          <a:off x="268742" y="1314566"/>
          <a:ext cx="488622" cy="48862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2035FF-CF01-4122-B693-C9425D06A066}">
      <dsp:nvSpPr>
        <dsp:cNvPr id="0" name=""/>
        <dsp:cNvSpPr/>
      </dsp:nvSpPr>
      <dsp:spPr>
        <a:xfrm>
          <a:off x="1026106" y="1114675"/>
          <a:ext cx="5625146" cy="888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023" tIns="94023" rIns="94023" bIns="9402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kern="1200"/>
            <a:t>Identifica dispositivos conectados</a:t>
          </a:r>
          <a:endParaRPr lang="en-US" sz="1900" kern="1200"/>
        </a:p>
      </dsp:txBody>
      <dsp:txXfrm>
        <a:off x="1026106" y="1114675"/>
        <a:ext cx="5625146" cy="888403"/>
      </dsp:txXfrm>
    </dsp:sp>
    <dsp:sp modelId="{F13D93CA-8D96-4DB3-9CD6-F0F27296C2D5}">
      <dsp:nvSpPr>
        <dsp:cNvPr id="0" name=""/>
        <dsp:cNvSpPr/>
      </dsp:nvSpPr>
      <dsp:spPr>
        <a:xfrm>
          <a:off x="0" y="2225180"/>
          <a:ext cx="6651253" cy="88840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85A958-0878-4163-A3FD-E4E00AF9F6A2}">
      <dsp:nvSpPr>
        <dsp:cNvPr id="0" name=""/>
        <dsp:cNvSpPr/>
      </dsp:nvSpPr>
      <dsp:spPr>
        <a:xfrm>
          <a:off x="268742" y="2425070"/>
          <a:ext cx="488622" cy="48862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A737B0-D5F6-45A3-88BA-B85685123FF7}">
      <dsp:nvSpPr>
        <dsp:cNvPr id="0" name=""/>
        <dsp:cNvSpPr/>
      </dsp:nvSpPr>
      <dsp:spPr>
        <a:xfrm>
          <a:off x="1026106" y="2225180"/>
          <a:ext cx="5625146" cy="888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023" tIns="94023" rIns="94023" bIns="9402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kern="1200"/>
            <a:t>Encuentra riesgos</a:t>
          </a:r>
          <a:endParaRPr lang="en-US" sz="1900" kern="1200"/>
        </a:p>
      </dsp:txBody>
      <dsp:txXfrm>
        <a:off x="1026106" y="2225180"/>
        <a:ext cx="5625146" cy="888403"/>
      </dsp:txXfrm>
    </dsp:sp>
    <dsp:sp modelId="{DCEE979F-4CDE-44F9-BD1B-AD6C31E1E4DD}">
      <dsp:nvSpPr>
        <dsp:cNvPr id="0" name=""/>
        <dsp:cNvSpPr/>
      </dsp:nvSpPr>
      <dsp:spPr>
        <a:xfrm>
          <a:off x="0" y="3335684"/>
          <a:ext cx="6651253" cy="88840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132A7E-AF5D-4B45-BC08-60B7701D363A}">
      <dsp:nvSpPr>
        <dsp:cNvPr id="0" name=""/>
        <dsp:cNvSpPr/>
      </dsp:nvSpPr>
      <dsp:spPr>
        <a:xfrm>
          <a:off x="268742" y="3535575"/>
          <a:ext cx="488622" cy="48862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671449-50E8-4E6B-8803-A37FE9FC2AD8}">
      <dsp:nvSpPr>
        <dsp:cNvPr id="0" name=""/>
        <dsp:cNvSpPr/>
      </dsp:nvSpPr>
      <dsp:spPr>
        <a:xfrm>
          <a:off x="1026106" y="3335684"/>
          <a:ext cx="5625146" cy="888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023" tIns="94023" rIns="94023" bIns="9402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kern="1200"/>
            <a:t>Propón controles en capas</a:t>
          </a:r>
          <a:endParaRPr lang="en-US" sz="1900" kern="1200"/>
        </a:p>
      </dsp:txBody>
      <dsp:txXfrm>
        <a:off x="1026106" y="3335684"/>
        <a:ext cx="5625146" cy="888403"/>
      </dsp:txXfrm>
    </dsp:sp>
    <dsp:sp modelId="{DF508608-AC99-46F9-B9B2-5617F6471964}">
      <dsp:nvSpPr>
        <dsp:cNvPr id="0" name=""/>
        <dsp:cNvSpPr/>
      </dsp:nvSpPr>
      <dsp:spPr>
        <a:xfrm>
          <a:off x="0" y="4446189"/>
          <a:ext cx="6651253" cy="88840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83CA17-3173-424D-A00A-BEC81297E0EF}">
      <dsp:nvSpPr>
        <dsp:cNvPr id="0" name=""/>
        <dsp:cNvSpPr/>
      </dsp:nvSpPr>
      <dsp:spPr>
        <a:xfrm>
          <a:off x="268742" y="4646080"/>
          <a:ext cx="488622" cy="48862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27BD18-9A3A-4C34-AF29-9E8E9850550E}">
      <dsp:nvSpPr>
        <dsp:cNvPr id="0" name=""/>
        <dsp:cNvSpPr/>
      </dsp:nvSpPr>
      <dsp:spPr>
        <a:xfrm>
          <a:off x="1026106" y="4446189"/>
          <a:ext cx="5625146" cy="888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023" tIns="94023" rIns="94023" bIns="9402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kern="1200"/>
            <a:t>Tabla: Riesgo – Capa – Control</a:t>
          </a:r>
          <a:endParaRPr lang="en-US" sz="1900" kern="1200"/>
        </a:p>
      </dsp:txBody>
      <dsp:txXfrm>
        <a:off x="1026106" y="4446189"/>
        <a:ext cx="5625146" cy="88840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68E688-7C7C-4026-A1CD-ED6A0D4450AD}">
      <dsp:nvSpPr>
        <dsp:cNvPr id="0" name=""/>
        <dsp:cNvSpPr/>
      </dsp:nvSpPr>
      <dsp:spPr>
        <a:xfrm>
          <a:off x="679050" y="578169"/>
          <a:ext cx="1887187" cy="18871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918E7C-0D0C-4155-B3BD-259B741326A6}">
      <dsp:nvSpPr>
        <dsp:cNvPr id="0" name=""/>
        <dsp:cNvSpPr/>
      </dsp:nvSpPr>
      <dsp:spPr>
        <a:xfrm>
          <a:off x="1081237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ED19AF-D080-472E-A8AB-D78B6A123260}">
      <dsp:nvSpPr>
        <dsp:cNvPr id="0" name=""/>
        <dsp:cNvSpPr/>
      </dsp:nvSpPr>
      <dsp:spPr>
        <a:xfrm>
          <a:off x="75768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CO" sz="1700" kern="1200"/>
            <a:t>Relación con Confidencialidad, Integridad y Disponibilidad</a:t>
          </a:r>
          <a:endParaRPr lang="en-US" sz="1700" kern="1200"/>
        </a:p>
      </dsp:txBody>
      <dsp:txXfrm>
        <a:off x="75768" y="3053169"/>
        <a:ext cx="3093750" cy="720000"/>
      </dsp:txXfrm>
    </dsp:sp>
    <dsp:sp modelId="{D43312C9-6EFE-40B0-A628-F2E47AA88CC8}">
      <dsp:nvSpPr>
        <dsp:cNvPr id="0" name=""/>
        <dsp:cNvSpPr/>
      </dsp:nvSpPr>
      <dsp:spPr>
        <a:xfrm>
          <a:off x="4314206" y="578169"/>
          <a:ext cx="1887187" cy="188718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F21A87-3EF9-4965-840C-5D040848D417}">
      <dsp:nvSpPr>
        <dsp:cNvPr id="0" name=""/>
        <dsp:cNvSpPr/>
      </dsp:nvSpPr>
      <dsp:spPr>
        <a:xfrm>
          <a:off x="4716393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3F4253-CFA5-4E47-84A8-15C5A1E197A8}">
      <dsp:nvSpPr>
        <dsp:cNvPr id="0" name=""/>
        <dsp:cNvSpPr/>
      </dsp:nvSpPr>
      <dsp:spPr>
        <a:xfrm>
          <a:off x="3710925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CO" sz="1700" kern="1200"/>
            <a:t>Conexión con Criptografía, Firma digital y Blockchain</a:t>
          </a:r>
          <a:endParaRPr lang="en-US" sz="1700" kern="1200"/>
        </a:p>
      </dsp:txBody>
      <dsp:txXfrm>
        <a:off x="3710925" y="3053169"/>
        <a:ext cx="3093750" cy="720000"/>
      </dsp:txXfrm>
    </dsp:sp>
    <dsp:sp modelId="{E2B43C5C-50FF-4F30-8D34-744EB663E3FB}">
      <dsp:nvSpPr>
        <dsp:cNvPr id="0" name=""/>
        <dsp:cNvSpPr/>
      </dsp:nvSpPr>
      <dsp:spPr>
        <a:xfrm>
          <a:off x="7949362" y="578169"/>
          <a:ext cx="1887187" cy="188718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FFAE4D-4B3B-40E1-AA42-E40F3955485F}">
      <dsp:nvSpPr>
        <dsp:cNvPr id="0" name=""/>
        <dsp:cNvSpPr/>
      </dsp:nvSpPr>
      <dsp:spPr>
        <a:xfrm>
          <a:off x="8351550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F17C86-5344-4750-9FAE-13C1F5D5D1A9}">
      <dsp:nvSpPr>
        <dsp:cNvPr id="0" name=""/>
        <dsp:cNvSpPr/>
      </dsp:nvSpPr>
      <dsp:spPr>
        <a:xfrm>
          <a:off x="7346081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CO" sz="1700" kern="1200"/>
            <a:t>Defensa en capas = base de la seguridad moderna</a:t>
          </a:r>
          <a:endParaRPr lang="en-US" sz="1700" kern="1200"/>
        </a:p>
      </dsp:txBody>
      <dsp:txXfrm>
        <a:off x="7346081" y="3053169"/>
        <a:ext cx="30937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1E2F0-A8E9-EE4B-BA79-2EE845B9EF94}" type="datetimeFigureOut">
              <a:rPr lang="es-CO" smtClean="0"/>
              <a:t>5/09/25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DE8A71-D8EB-A345-96CF-FB2F8CAE33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29924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b="1" dirty="0"/>
              <a:t>1. Física</a:t>
            </a:r>
          </a:p>
          <a:p>
            <a:r>
              <a:rPr lang="es-CO" dirty="0"/>
              <a:t>Puertas, rejas, cerraduras, cámaras, alarmas.</a:t>
            </a:r>
          </a:p>
          <a:p>
            <a:r>
              <a:rPr lang="es-CO" dirty="0"/>
              <a:t>Ubicación segura de computadores y </a:t>
            </a:r>
            <a:r>
              <a:rPr lang="es-CO" dirty="0" err="1"/>
              <a:t>routers</a:t>
            </a:r>
            <a:r>
              <a:rPr lang="es-CO" dirty="0"/>
              <a:t>.</a:t>
            </a:r>
          </a:p>
          <a:p>
            <a:r>
              <a:rPr lang="es-CO" dirty="0"/>
              <a:t>No dejar dispositivos móviles sin supervisión.</a:t>
            </a:r>
          </a:p>
          <a:p>
            <a:r>
              <a:rPr lang="es-CO" b="1" dirty="0"/>
              <a:t>2. Red del hogar</a:t>
            </a:r>
          </a:p>
          <a:p>
            <a:r>
              <a:rPr lang="es-CO" dirty="0" err="1"/>
              <a:t>Router</a:t>
            </a:r>
            <a:r>
              <a:rPr lang="es-CO" dirty="0"/>
              <a:t> con contraseña robusta (WPA3/WPA2).</a:t>
            </a:r>
          </a:p>
          <a:p>
            <a:r>
              <a:rPr lang="es-CO" dirty="0"/>
              <a:t>Cambiar la contraseña por defecto del ISP.</a:t>
            </a:r>
          </a:p>
          <a:p>
            <a:r>
              <a:rPr lang="es-CO" dirty="0"/>
              <a:t>Red separada para invitados y </a:t>
            </a:r>
            <a:r>
              <a:rPr lang="es-CO" dirty="0" err="1"/>
              <a:t>IoT</a:t>
            </a:r>
            <a:r>
              <a:rPr lang="es-CO" dirty="0"/>
              <a:t> (televisores, cámaras).</a:t>
            </a:r>
          </a:p>
          <a:p>
            <a:r>
              <a:rPr lang="es-CO" dirty="0"/>
              <a:t>Desactivar el WPS.</a:t>
            </a:r>
          </a:p>
          <a:p>
            <a:r>
              <a:rPr lang="es-CO" b="1" dirty="0"/>
              <a:t>3. Dispositivos (Sistemas)</a:t>
            </a:r>
          </a:p>
          <a:p>
            <a:r>
              <a:rPr lang="es-CO" dirty="0"/>
              <a:t>Computadores y celulares actualizados.</a:t>
            </a:r>
          </a:p>
          <a:p>
            <a:r>
              <a:rPr lang="es-CO" dirty="0"/>
              <a:t>Antivirus y firewall activos.</a:t>
            </a:r>
          </a:p>
          <a:p>
            <a:r>
              <a:rPr lang="es-CO" dirty="0"/>
              <a:t>No instalar aplicaciones de fuentes no confiables.</a:t>
            </a:r>
          </a:p>
          <a:p>
            <a:r>
              <a:rPr lang="es-CO" dirty="0"/>
              <a:t>Configuración de usuarios (cuentas separadas para niños).</a:t>
            </a:r>
          </a:p>
          <a:p>
            <a:r>
              <a:rPr lang="es-CO" b="1" dirty="0"/>
              <a:t>4. Aplicaciones</a:t>
            </a:r>
          </a:p>
          <a:p>
            <a:r>
              <a:rPr lang="es-CO" dirty="0"/>
              <a:t>Autenticación segura en redes sociales y correos.</a:t>
            </a:r>
          </a:p>
          <a:p>
            <a:r>
              <a:rPr lang="es-CO" dirty="0"/>
              <a:t>Actualización constante de apps.</a:t>
            </a:r>
          </a:p>
          <a:p>
            <a:r>
              <a:rPr lang="es-CO" dirty="0"/>
              <a:t>Uso de gestores de contraseñas.</a:t>
            </a:r>
          </a:p>
          <a:p>
            <a:r>
              <a:rPr lang="es-CO" dirty="0"/>
              <a:t>Controles parentales en apps sensibles.</a:t>
            </a:r>
          </a:p>
          <a:p>
            <a:r>
              <a:rPr lang="es-CO" b="1" dirty="0"/>
              <a:t>5. Datos personales</a:t>
            </a:r>
          </a:p>
          <a:p>
            <a:r>
              <a:rPr lang="es-CO" dirty="0"/>
              <a:t>Respaldos cifrados (nube o disco externo).</a:t>
            </a:r>
          </a:p>
          <a:p>
            <a:r>
              <a:rPr lang="es-CO" dirty="0"/>
              <a:t>No compartir información sensible en chats o redes sociales.</a:t>
            </a:r>
          </a:p>
          <a:p>
            <a:r>
              <a:rPr lang="es-CO" dirty="0"/>
              <a:t>Configuración de privacidad en redes.</a:t>
            </a:r>
          </a:p>
          <a:p>
            <a:r>
              <a:rPr lang="es-CO" dirty="0"/>
              <a:t>Eliminación segura de archivos.</a:t>
            </a:r>
          </a:p>
          <a:p>
            <a:r>
              <a:rPr lang="es-CO" b="1" dirty="0"/>
              <a:t>6. Usuarios (familiares)</a:t>
            </a:r>
          </a:p>
          <a:p>
            <a:r>
              <a:rPr lang="es-CO" dirty="0"/>
              <a:t>Educación contra phishing y estafas digitales.</a:t>
            </a:r>
          </a:p>
          <a:p>
            <a:r>
              <a:rPr lang="es-CO" dirty="0"/>
              <a:t>Conciencia sobre riesgos de descargas ilegales.</a:t>
            </a:r>
          </a:p>
          <a:p>
            <a:r>
              <a:rPr lang="es-CO" dirty="0"/>
              <a:t>Uso de contraseñas robustas y 2FA.</a:t>
            </a:r>
          </a:p>
          <a:p>
            <a:r>
              <a:rPr lang="es-CO" dirty="0"/>
              <a:t>Supervisión en menores de edad.</a:t>
            </a:r>
          </a:p>
          <a:p>
            <a:r>
              <a:rPr lang="es-CO" b="1" dirty="0"/>
              <a:t>7. Continuidad (resiliencia)</a:t>
            </a:r>
          </a:p>
          <a:p>
            <a:r>
              <a:rPr lang="es-CO" dirty="0"/>
              <a:t>Plan sencillo en caso de robo de dispositivo (localización, borrado remoto).</a:t>
            </a:r>
          </a:p>
          <a:p>
            <a:r>
              <a:rPr lang="es-CO" dirty="0"/>
              <a:t>Tener copia de documentos importantes en la nube.</a:t>
            </a:r>
          </a:p>
          <a:p>
            <a:r>
              <a:rPr lang="es-CO" dirty="0"/>
              <a:t>Identificar contactos de soporte técnico confiables.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E8A71-D8EB-A345-96CF-FB2F8CAE33A8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72782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b="1" dirty="0"/>
              <a:t>1. Física / Infraestructura</a:t>
            </a:r>
          </a:p>
          <a:p>
            <a:r>
              <a:rPr lang="es-CO" dirty="0"/>
              <a:t>Control de acceso físico a servidores, oficinas y </a:t>
            </a:r>
            <a:r>
              <a:rPr lang="es-CO" dirty="0" err="1"/>
              <a:t>datacenter</a:t>
            </a:r>
            <a:r>
              <a:rPr lang="es-CO" dirty="0"/>
              <a:t>.</a:t>
            </a:r>
          </a:p>
          <a:p>
            <a:r>
              <a:rPr lang="es-CO" dirty="0"/>
              <a:t>Cámaras, guardias, cerraduras, alarmas, UPS, planta eléctrica.</a:t>
            </a:r>
          </a:p>
          <a:p>
            <a:r>
              <a:rPr lang="es-CO" dirty="0"/>
              <a:t>Protección ante incendios, inundaciones y desastres.</a:t>
            </a:r>
          </a:p>
          <a:p>
            <a:r>
              <a:rPr lang="es-CO" b="1" dirty="0"/>
              <a:t>2. Red</a:t>
            </a:r>
          </a:p>
          <a:p>
            <a:r>
              <a:rPr lang="es-CO" dirty="0"/>
              <a:t>Firewalls, IDS/IPS, segmentación de redes (VLAN).</a:t>
            </a:r>
          </a:p>
          <a:p>
            <a:r>
              <a:rPr lang="es-CO" dirty="0" err="1"/>
              <a:t>VPNs</a:t>
            </a:r>
            <a:r>
              <a:rPr lang="es-CO" dirty="0"/>
              <a:t> corporativas.</a:t>
            </a:r>
          </a:p>
          <a:p>
            <a:r>
              <a:rPr lang="es-CO" dirty="0"/>
              <a:t>Seguridad en </a:t>
            </a:r>
            <a:r>
              <a:rPr lang="es-CO" dirty="0" err="1"/>
              <a:t>WiFi</a:t>
            </a:r>
            <a:r>
              <a:rPr lang="es-CO" dirty="0"/>
              <a:t> (WPA3, redes separadas).</a:t>
            </a:r>
          </a:p>
          <a:p>
            <a:r>
              <a:rPr lang="es-CO" dirty="0"/>
              <a:t>Filtrado de tráfico y monitoreo.</a:t>
            </a:r>
          </a:p>
          <a:p>
            <a:r>
              <a:rPr lang="es-CO" b="1" dirty="0"/>
              <a:t>3. Sistemas / Infraestructura tecnológica</a:t>
            </a:r>
          </a:p>
          <a:p>
            <a:r>
              <a:rPr lang="es-CO" dirty="0" err="1"/>
              <a:t>Hardening</a:t>
            </a:r>
            <a:r>
              <a:rPr lang="es-CO" dirty="0"/>
              <a:t> de servidores y estaciones de trabajo.</a:t>
            </a:r>
          </a:p>
          <a:p>
            <a:r>
              <a:rPr lang="es-CO" dirty="0"/>
              <a:t>Gestión de parches y actualizaciones.</a:t>
            </a:r>
          </a:p>
          <a:p>
            <a:r>
              <a:rPr lang="es-CO" dirty="0"/>
              <a:t>Antivirus corporativos centralizados.</a:t>
            </a:r>
          </a:p>
          <a:p>
            <a:r>
              <a:rPr lang="es-CO" dirty="0"/>
              <a:t>Políticas de instalación de software autorizado.</a:t>
            </a:r>
          </a:p>
          <a:p>
            <a:r>
              <a:rPr lang="es-CO" b="1" dirty="0"/>
              <a:t>4. Aplicaciones</a:t>
            </a:r>
          </a:p>
          <a:p>
            <a:r>
              <a:rPr lang="es-CO" dirty="0"/>
              <a:t>Desarrollo seguro (OWASP, revisión de código, SAST/DAST).</a:t>
            </a:r>
          </a:p>
          <a:p>
            <a:r>
              <a:rPr lang="es-CO" dirty="0"/>
              <a:t>Gestión de identidades y accesos en software.</a:t>
            </a:r>
          </a:p>
          <a:p>
            <a:r>
              <a:rPr lang="es-CO" dirty="0"/>
              <a:t>CI/CD seguro (firmas digitales, pipelines protegidos).</a:t>
            </a:r>
          </a:p>
          <a:p>
            <a:r>
              <a:rPr lang="es-CO" dirty="0"/>
              <a:t>Políticas de uso de plataformas colaborativas (</a:t>
            </a:r>
            <a:r>
              <a:rPr lang="es-CO" dirty="0" err="1"/>
              <a:t>Teams</a:t>
            </a:r>
            <a:r>
              <a:rPr lang="es-CO" dirty="0"/>
              <a:t>, </a:t>
            </a:r>
            <a:r>
              <a:rPr lang="es-CO" dirty="0" err="1"/>
              <a:t>Slack</a:t>
            </a:r>
            <a:r>
              <a:rPr lang="es-CO" dirty="0"/>
              <a:t>, Moodle).</a:t>
            </a:r>
          </a:p>
          <a:p>
            <a:r>
              <a:rPr lang="es-CO" b="1" dirty="0"/>
              <a:t>5. Datos</a:t>
            </a:r>
          </a:p>
          <a:p>
            <a:r>
              <a:rPr lang="es-CO" dirty="0"/>
              <a:t>Cifrado en tránsito y reposo.</a:t>
            </a:r>
          </a:p>
          <a:p>
            <a:r>
              <a:rPr lang="es-CO" dirty="0" err="1"/>
              <a:t>Backups</a:t>
            </a:r>
            <a:r>
              <a:rPr lang="es-CO" dirty="0"/>
              <a:t> cifrados y probados.</a:t>
            </a:r>
          </a:p>
          <a:p>
            <a:r>
              <a:rPr lang="es-CO" dirty="0"/>
              <a:t>Clasificación de información (confidencial, pública, interna).</a:t>
            </a:r>
          </a:p>
          <a:p>
            <a:r>
              <a:rPr lang="es-CO" dirty="0"/>
              <a:t>DLP (Data </a:t>
            </a:r>
            <a:r>
              <a:rPr lang="es-CO" dirty="0" err="1"/>
              <a:t>Loss</a:t>
            </a:r>
            <a:r>
              <a:rPr lang="es-CO" dirty="0"/>
              <a:t> </a:t>
            </a:r>
            <a:r>
              <a:rPr lang="es-CO" dirty="0" err="1"/>
              <a:t>Prevention</a:t>
            </a:r>
            <a:r>
              <a:rPr lang="es-CO" dirty="0"/>
              <a:t>) para evitar fuga de información.</a:t>
            </a:r>
          </a:p>
          <a:p>
            <a:r>
              <a:rPr lang="es-CO" b="1" dirty="0"/>
              <a:t>6. Usuarios / Personas</a:t>
            </a:r>
          </a:p>
          <a:p>
            <a:r>
              <a:rPr lang="es-CO" dirty="0"/>
              <a:t>Capacitación continua en ciberseguridad.</a:t>
            </a:r>
          </a:p>
          <a:p>
            <a:r>
              <a:rPr lang="es-CO" dirty="0"/>
              <a:t>Concienciación contra phishing y uso seguro de contraseñas.</a:t>
            </a:r>
          </a:p>
          <a:p>
            <a:r>
              <a:rPr lang="es-CO" dirty="0"/>
              <a:t>MFA (doble autenticación).</a:t>
            </a:r>
          </a:p>
          <a:p>
            <a:r>
              <a:rPr lang="es-CO" dirty="0"/>
              <a:t>Políticas de privilegios mínimos.</a:t>
            </a:r>
          </a:p>
          <a:p>
            <a:r>
              <a:rPr lang="es-CO" b="1" dirty="0"/>
              <a:t>7. Procesos / Continuidad</a:t>
            </a:r>
          </a:p>
          <a:p>
            <a:r>
              <a:rPr lang="es-CO" dirty="0"/>
              <a:t>Políticas institucionales de seguridad.</a:t>
            </a:r>
          </a:p>
          <a:p>
            <a:r>
              <a:rPr lang="es-CO" dirty="0"/>
              <a:t>Plan de Continuidad de Negocio (PCN).</a:t>
            </a:r>
          </a:p>
          <a:p>
            <a:r>
              <a:rPr lang="es-CO" dirty="0"/>
              <a:t>Plan de Recuperación ante Desastres (DRP).</a:t>
            </a:r>
          </a:p>
          <a:p>
            <a:r>
              <a:rPr lang="es-CO" dirty="0"/>
              <a:t>Auditorías periódicas, simulacros y revisiones de seguridad.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E8A71-D8EB-A345-96CF-FB2F8CAE33A8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7571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9hcocIhXhE?feature=oembe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r7mK3GCMQL0?feature=oembed" TargetMode="External"/><Relationship Id="rId7" Type="http://schemas.openxmlformats.org/officeDocument/2006/relationships/image" Target="../media/image7.jpeg"/><Relationship Id="rId2" Type="http://schemas.openxmlformats.org/officeDocument/2006/relationships/video" Target="https://www.youtube.com/embed/3J_M901e3CI?feature=oembed" TargetMode="External"/><Relationship Id="rId1" Type="http://schemas.openxmlformats.org/officeDocument/2006/relationships/video" Target="https://www.youtube.com/embed/SwsZB15d0Xo?feature=oembed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0BrtAOyPDk?feature=oembed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Video 13" descr="Green Lock In A 3D Electronic System">
            <a:extLst>
              <a:ext uri="{FF2B5EF4-FFF2-40B4-BE49-F238E27FC236}">
                <a16:creationId xmlns:a16="http://schemas.microsoft.com/office/drawing/2014/main" id="{A9B26F3B-4EC5-51AC-B54B-D8EF752721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1" b="285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5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sz="5200">
                <a:solidFill>
                  <a:srgbClr val="FFFFFF"/>
                </a:solidFill>
              </a:rPr>
              <a:t>Seguridad en profundidad (Defensa en capas)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sz="2500">
                <a:solidFill>
                  <a:srgbClr val="FFFFFF"/>
                </a:solidFill>
              </a:rPr>
              <a:t>Universidad Militar Nueva Granada</a:t>
            </a:r>
          </a:p>
          <a:p>
            <a:pPr>
              <a:lnSpc>
                <a:spcPct val="90000"/>
              </a:lnSpc>
            </a:pPr>
            <a:r>
              <a:rPr lang="es-ES" sz="2500">
                <a:solidFill>
                  <a:srgbClr val="FFFFFF"/>
                </a:solidFill>
              </a:rPr>
              <a:t>Ingeniería Multimedia</a:t>
            </a:r>
          </a:p>
          <a:p>
            <a:pPr>
              <a:lnSpc>
                <a:spcPct val="90000"/>
              </a:lnSpc>
            </a:pPr>
            <a:r>
              <a:rPr lang="es-ES" sz="2500">
                <a:solidFill>
                  <a:srgbClr val="FFFFFF"/>
                </a:solidFill>
              </a:rPr>
              <a:t>Ing. Andrés Mauricio Salamanca Arias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45A976A-8DE3-4B67-B94B-2044FDD12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AAA1B9-2DDB-49C9-A037-A523D2F13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8E06AAF-8320-1E03-E057-2A869987D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57200"/>
            <a:ext cx="10579608" cy="1188720"/>
          </a:xfrm>
        </p:spPr>
        <p:txBody>
          <a:bodyPr>
            <a:normAutofit/>
          </a:bodyPr>
          <a:lstStyle/>
          <a:p>
            <a:r>
              <a:rPr lang="es-CO" sz="4000">
                <a:solidFill>
                  <a:schemeClr val="tx2"/>
                </a:solidFill>
              </a:rPr>
              <a:t>Capas de Seguridad en Profundidad para el Hogar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441F8D5-EBCE-4FB9-91A9-3425971C1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262397" y="134260"/>
            <a:ext cx="3142400" cy="2716805"/>
            <a:chOff x="-305" y="-4155"/>
            <a:chExt cx="2514948" cy="217433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E80E2-35F9-41F3-A2B8-A2F17D956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88BDEEE-0C30-49F3-8D05-B062EF890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21E0C27-19E6-45DC-B154-493480207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3A55340-18E0-4A23-B406-BD1221643D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701F99-7E4C-4B92-A4B5-307CDFB7A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5047906"/>
            <a:ext cx="2412221" cy="1810094"/>
            <a:chOff x="-305" y="-1"/>
            <a:chExt cx="3832880" cy="2876136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41E616B-C319-43C1-9A9C-A2074B2E8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C86BD2B-CA73-48DF-9CC8-0152EA6B1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9C1AA9D-3FCF-4B84-94D1-51F0E1517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D7CE92F-1DE7-4252-A62C-77ACF8C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7190A57C-B332-D961-F215-8257C40EB7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1806160"/>
              </p:ext>
            </p:extLst>
          </p:nvPr>
        </p:nvGraphicFramePr>
        <p:xfrm>
          <a:off x="1036320" y="2543633"/>
          <a:ext cx="10119360" cy="3566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26384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FB66D0B-92A6-0573-2D5B-D6E862E88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s-CO" sz="5400" dirty="0"/>
              <a:t>Ejemplo en una empresa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347CFD2E-2477-2264-3C09-AC465A3863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4525335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9259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6E612D9-45AF-97ED-7177-F3F7C8435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s-CO" sz="5000"/>
              <a:t>Capas de Seguridad en Profundidad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A3726DD1-7157-0241-09FB-06D0138F21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0240604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89365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8DED6BC-9A3E-48D4-AD7C-A56D63F54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B6E033A-DB2E-49B8-B600-B38E0C280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235" y="1371600"/>
            <a:ext cx="4529312" cy="3589977"/>
          </a:xfrm>
          <a:custGeom>
            <a:avLst/>
            <a:gdLst>
              <a:gd name="connsiteX0" fmla="*/ 5462602 w 5470628"/>
              <a:gd name="connsiteY0" fmla="*/ 1413608 h 3193741"/>
              <a:gd name="connsiteX1" fmla="*/ 5465724 w 5470628"/>
              <a:gd name="connsiteY1" fmla="*/ 1421881 h 3193741"/>
              <a:gd name="connsiteX2" fmla="*/ 5465025 w 5470628"/>
              <a:gd name="connsiteY2" fmla="*/ 1466556 h 3193741"/>
              <a:gd name="connsiteX3" fmla="*/ 5463208 w 5470628"/>
              <a:gd name="connsiteY3" fmla="*/ 1466226 h 3193741"/>
              <a:gd name="connsiteX4" fmla="*/ 5463242 w 5470628"/>
              <a:gd name="connsiteY4" fmla="*/ 1451866 h 3193741"/>
              <a:gd name="connsiteX5" fmla="*/ 5462894 w 5470628"/>
              <a:gd name="connsiteY5" fmla="*/ 1423194 h 3193741"/>
              <a:gd name="connsiteX6" fmla="*/ 5461417 w 5470628"/>
              <a:gd name="connsiteY6" fmla="*/ 1391849 h 3193741"/>
              <a:gd name="connsiteX7" fmla="*/ 5462246 w 5470628"/>
              <a:gd name="connsiteY7" fmla="*/ 1401944 h 3193741"/>
              <a:gd name="connsiteX8" fmla="*/ 5462602 w 5470628"/>
              <a:gd name="connsiteY8" fmla="*/ 1413608 h 3193741"/>
              <a:gd name="connsiteX9" fmla="*/ 5459078 w 5470628"/>
              <a:gd name="connsiteY9" fmla="*/ 1404268 h 3193741"/>
              <a:gd name="connsiteX10" fmla="*/ 5460137 w 5470628"/>
              <a:gd name="connsiteY10" fmla="*/ 1393780 h 3193741"/>
              <a:gd name="connsiteX11" fmla="*/ 5461417 w 5470628"/>
              <a:gd name="connsiteY11" fmla="*/ 1391849 h 3193741"/>
              <a:gd name="connsiteX12" fmla="*/ 614271 w 5470628"/>
              <a:gd name="connsiteY12" fmla="*/ 1052206 h 3193741"/>
              <a:gd name="connsiteX13" fmla="*/ 611497 w 5470628"/>
              <a:gd name="connsiteY13" fmla="*/ 1055389 h 3193741"/>
              <a:gd name="connsiteX14" fmla="*/ 630277 w 5470628"/>
              <a:gd name="connsiteY14" fmla="*/ 1065215 h 3193741"/>
              <a:gd name="connsiteX15" fmla="*/ 651856 w 5470628"/>
              <a:gd name="connsiteY15" fmla="*/ 1067584 h 3193741"/>
              <a:gd name="connsiteX16" fmla="*/ 614271 w 5470628"/>
              <a:gd name="connsiteY16" fmla="*/ 1052206 h 3193741"/>
              <a:gd name="connsiteX17" fmla="*/ 810628 w 5470628"/>
              <a:gd name="connsiteY17" fmla="*/ 695550 h 3193741"/>
              <a:gd name="connsiteX18" fmla="*/ 1033084 w 5470628"/>
              <a:gd name="connsiteY18" fmla="*/ 791270 h 3193741"/>
              <a:gd name="connsiteX19" fmla="*/ 1036153 w 5470628"/>
              <a:gd name="connsiteY19" fmla="*/ 788050 h 3193741"/>
              <a:gd name="connsiteX20" fmla="*/ 810628 w 5470628"/>
              <a:gd name="connsiteY20" fmla="*/ 695550 h 3193741"/>
              <a:gd name="connsiteX21" fmla="*/ 4850908 w 5470628"/>
              <a:gd name="connsiteY21" fmla="*/ 727 h 3193741"/>
              <a:gd name="connsiteX22" fmla="*/ 4858584 w 5470628"/>
              <a:gd name="connsiteY22" fmla="*/ 13795 h 3193741"/>
              <a:gd name="connsiteX23" fmla="*/ 4843408 w 5470628"/>
              <a:gd name="connsiteY23" fmla="*/ 37224 h 3193741"/>
              <a:gd name="connsiteX24" fmla="*/ 4871062 w 5470628"/>
              <a:gd name="connsiteY24" fmla="*/ 78954 h 3193741"/>
              <a:gd name="connsiteX25" fmla="*/ 4989038 w 5470628"/>
              <a:gd name="connsiteY25" fmla="*/ 66799 h 3193741"/>
              <a:gd name="connsiteX26" fmla="*/ 5002636 w 5470628"/>
              <a:gd name="connsiteY26" fmla="*/ 79388 h 3193741"/>
              <a:gd name="connsiteX27" fmla="*/ 5008332 w 5470628"/>
              <a:gd name="connsiteY27" fmla="*/ 140859 h 3193741"/>
              <a:gd name="connsiteX28" fmla="*/ 5014326 w 5470628"/>
              <a:gd name="connsiteY28" fmla="*/ 155555 h 3193741"/>
              <a:gd name="connsiteX29" fmla="*/ 5030704 w 5470628"/>
              <a:gd name="connsiteY29" fmla="*/ 221190 h 3193741"/>
              <a:gd name="connsiteX30" fmla="*/ 5097262 w 5470628"/>
              <a:gd name="connsiteY30" fmla="*/ 317759 h 3193741"/>
              <a:gd name="connsiteX31" fmla="*/ 5165084 w 5470628"/>
              <a:gd name="connsiteY31" fmla="*/ 373367 h 3193741"/>
              <a:gd name="connsiteX32" fmla="*/ 5174137 w 5470628"/>
              <a:gd name="connsiteY32" fmla="*/ 389353 h 3193741"/>
              <a:gd name="connsiteX33" fmla="*/ 5192507 w 5470628"/>
              <a:gd name="connsiteY33" fmla="*/ 453561 h 3193741"/>
              <a:gd name="connsiteX34" fmla="*/ 5187160 w 5470628"/>
              <a:gd name="connsiteY34" fmla="*/ 467732 h 3193741"/>
              <a:gd name="connsiteX35" fmla="*/ 5160106 w 5470628"/>
              <a:gd name="connsiteY35" fmla="*/ 486904 h 3193741"/>
              <a:gd name="connsiteX36" fmla="*/ 5138948 w 5470628"/>
              <a:gd name="connsiteY36" fmla="*/ 528614 h 3193741"/>
              <a:gd name="connsiteX37" fmla="*/ 5097016 w 5470628"/>
              <a:gd name="connsiteY37" fmla="*/ 589923 h 3193741"/>
              <a:gd name="connsiteX38" fmla="*/ 5075869 w 5470628"/>
              <a:gd name="connsiteY38" fmla="*/ 608381 h 3193741"/>
              <a:gd name="connsiteX39" fmla="*/ 5093172 w 5470628"/>
              <a:gd name="connsiteY39" fmla="*/ 618385 h 3193741"/>
              <a:gd name="connsiteX40" fmla="*/ 5153518 w 5470628"/>
              <a:gd name="connsiteY40" fmla="*/ 687474 h 3193741"/>
              <a:gd name="connsiteX41" fmla="*/ 5074984 w 5470628"/>
              <a:gd name="connsiteY41" fmla="*/ 776941 h 3193741"/>
              <a:gd name="connsiteX42" fmla="*/ 5033348 w 5470628"/>
              <a:gd name="connsiteY42" fmla="*/ 805473 h 3193741"/>
              <a:gd name="connsiteX43" fmla="*/ 5116847 w 5470628"/>
              <a:gd name="connsiteY43" fmla="*/ 803426 h 3193741"/>
              <a:gd name="connsiteX44" fmla="*/ 5147902 w 5470628"/>
              <a:gd name="connsiteY44" fmla="*/ 833118 h 3193741"/>
              <a:gd name="connsiteX45" fmla="*/ 5161665 w 5470628"/>
              <a:gd name="connsiteY45" fmla="*/ 848297 h 3193741"/>
              <a:gd name="connsiteX46" fmla="*/ 5246520 w 5470628"/>
              <a:gd name="connsiteY46" fmla="*/ 942412 h 3193741"/>
              <a:gd name="connsiteX47" fmla="*/ 5235368 w 5470628"/>
              <a:gd name="connsiteY47" fmla="*/ 972946 h 3193741"/>
              <a:gd name="connsiteX48" fmla="*/ 5113739 w 5470628"/>
              <a:gd name="connsiteY48" fmla="*/ 1128845 h 3193741"/>
              <a:gd name="connsiteX49" fmla="*/ 5255034 w 5470628"/>
              <a:gd name="connsiteY49" fmla="*/ 1151117 h 3193741"/>
              <a:gd name="connsiteX50" fmla="*/ 5267513 w 5470628"/>
              <a:gd name="connsiteY50" fmla="*/ 1216275 h 3193741"/>
              <a:gd name="connsiteX51" fmla="*/ 5343113 w 5470628"/>
              <a:gd name="connsiteY51" fmla="*/ 1281854 h 3193741"/>
              <a:gd name="connsiteX52" fmla="*/ 5452014 w 5470628"/>
              <a:gd name="connsiteY52" fmla="*/ 1385543 h 3193741"/>
              <a:gd name="connsiteX53" fmla="*/ 5459078 w 5470628"/>
              <a:gd name="connsiteY53" fmla="*/ 1404268 h 3193741"/>
              <a:gd name="connsiteX54" fmla="*/ 5458838 w 5470628"/>
              <a:gd name="connsiteY54" fmla="*/ 1406644 h 3193741"/>
              <a:gd name="connsiteX55" fmla="*/ 5455752 w 5470628"/>
              <a:gd name="connsiteY55" fmla="*/ 1450751 h 3193741"/>
              <a:gd name="connsiteX56" fmla="*/ 5454594 w 5470628"/>
              <a:gd name="connsiteY56" fmla="*/ 1464662 h 3193741"/>
              <a:gd name="connsiteX57" fmla="*/ 5447215 w 5470628"/>
              <a:gd name="connsiteY57" fmla="*/ 1463321 h 3193741"/>
              <a:gd name="connsiteX58" fmla="*/ 5433934 w 5470628"/>
              <a:gd name="connsiteY58" fmla="*/ 1458428 h 3193741"/>
              <a:gd name="connsiteX59" fmla="*/ 5424276 w 5470628"/>
              <a:gd name="connsiteY59" fmla="*/ 1477014 h 3193741"/>
              <a:gd name="connsiteX60" fmla="*/ 5444628 w 5470628"/>
              <a:gd name="connsiteY60" fmla="*/ 1511562 h 3193741"/>
              <a:gd name="connsiteX61" fmla="*/ 5453752 w 5470628"/>
              <a:gd name="connsiteY61" fmla="*/ 1474786 h 3193741"/>
              <a:gd name="connsiteX62" fmla="*/ 5454594 w 5470628"/>
              <a:gd name="connsiteY62" fmla="*/ 1464662 h 3193741"/>
              <a:gd name="connsiteX63" fmla="*/ 5463208 w 5470628"/>
              <a:gd name="connsiteY63" fmla="*/ 1466226 h 3193741"/>
              <a:gd name="connsiteX64" fmla="*/ 5463164 w 5470628"/>
              <a:gd name="connsiteY64" fmla="*/ 1484226 h 3193741"/>
              <a:gd name="connsiteX65" fmla="*/ 5456160 w 5470628"/>
              <a:gd name="connsiteY65" fmla="*/ 1575885 h 3193741"/>
              <a:gd name="connsiteX66" fmla="*/ 5345636 w 5470628"/>
              <a:gd name="connsiteY66" fmla="*/ 1714543 h 3193741"/>
              <a:gd name="connsiteX67" fmla="*/ 5251319 w 5470628"/>
              <a:gd name="connsiteY67" fmla="*/ 1775792 h 3193741"/>
              <a:gd name="connsiteX68" fmla="*/ 5043512 w 5470628"/>
              <a:gd name="connsiteY68" fmla="*/ 2027305 h 3193741"/>
              <a:gd name="connsiteX69" fmla="*/ 4978144 w 5470628"/>
              <a:gd name="connsiteY69" fmla="*/ 2108535 h 3193741"/>
              <a:gd name="connsiteX70" fmla="*/ 5031476 w 5470628"/>
              <a:gd name="connsiteY70" fmla="*/ 2128173 h 3193741"/>
              <a:gd name="connsiteX71" fmla="*/ 4937389 w 5470628"/>
              <a:gd name="connsiteY71" fmla="*/ 2216441 h 3193741"/>
              <a:gd name="connsiteX72" fmla="*/ 4826122 w 5470628"/>
              <a:gd name="connsiteY72" fmla="*/ 2315331 h 3193741"/>
              <a:gd name="connsiteX73" fmla="*/ 2544647 w 5470628"/>
              <a:gd name="connsiteY73" fmla="*/ 3190975 h 3193741"/>
              <a:gd name="connsiteX74" fmla="*/ 1328257 w 5470628"/>
              <a:gd name="connsiteY74" fmla="*/ 3153006 h 3193741"/>
              <a:gd name="connsiteX75" fmla="*/ 977943 w 5470628"/>
              <a:gd name="connsiteY75" fmla="*/ 3082502 h 3193741"/>
              <a:gd name="connsiteX76" fmla="*/ 854473 w 5470628"/>
              <a:gd name="connsiteY76" fmla="*/ 2994250 h 3193741"/>
              <a:gd name="connsiteX77" fmla="*/ 811593 w 5470628"/>
              <a:gd name="connsiteY77" fmla="*/ 2970498 h 3193741"/>
              <a:gd name="connsiteX78" fmla="*/ 707024 w 5470628"/>
              <a:gd name="connsiteY78" fmla="*/ 2945439 h 3193741"/>
              <a:gd name="connsiteX79" fmla="*/ 523487 w 5470628"/>
              <a:gd name="connsiteY79" fmla="*/ 2886053 h 3193741"/>
              <a:gd name="connsiteX80" fmla="*/ 587884 w 5470628"/>
              <a:gd name="connsiteY80" fmla="*/ 2859746 h 3193741"/>
              <a:gd name="connsiteX81" fmla="*/ 779426 w 5470628"/>
              <a:gd name="connsiteY81" fmla="*/ 2885897 h 3193741"/>
              <a:gd name="connsiteX82" fmla="*/ 917288 w 5470628"/>
              <a:gd name="connsiteY82" fmla="*/ 2882248 h 3193741"/>
              <a:gd name="connsiteX83" fmla="*/ 718684 w 5470628"/>
              <a:gd name="connsiteY83" fmla="*/ 2819941 h 3193741"/>
              <a:gd name="connsiteX84" fmla="*/ 524650 w 5470628"/>
              <a:gd name="connsiteY84" fmla="*/ 2731220 h 3193741"/>
              <a:gd name="connsiteX85" fmla="*/ 670138 w 5470628"/>
              <a:gd name="connsiteY85" fmla="*/ 2735189 h 3193741"/>
              <a:gd name="connsiteX86" fmla="*/ 675382 w 5470628"/>
              <a:gd name="connsiteY86" fmla="*/ 2719369 h 3193741"/>
              <a:gd name="connsiteX87" fmla="*/ 542021 w 5470628"/>
              <a:gd name="connsiteY87" fmla="*/ 2601946 h 3193741"/>
              <a:gd name="connsiteX88" fmla="*/ 476895 w 5470628"/>
              <a:gd name="connsiteY88" fmla="*/ 2555976 h 3193741"/>
              <a:gd name="connsiteX89" fmla="*/ 188751 w 5470628"/>
              <a:gd name="connsiteY89" fmla="*/ 2428830 h 3193741"/>
              <a:gd name="connsiteX90" fmla="*/ 456762 w 5470628"/>
              <a:gd name="connsiteY90" fmla="*/ 2468731 h 3193741"/>
              <a:gd name="connsiteX91" fmla="*/ 174514 w 5470628"/>
              <a:gd name="connsiteY91" fmla="*/ 2345378 h 3193741"/>
              <a:gd name="connsiteX92" fmla="*/ 38827 w 5470628"/>
              <a:gd name="connsiteY92" fmla="*/ 2303685 h 3193741"/>
              <a:gd name="connsiteX93" fmla="*/ 3281 w 5470628"/>
              <a:gd name="connsiteY93" fmla="*/ 2273587 h 3193741"/>
              <a:gd name="connsiteX94" fmla="*/ 61590 w 5470628"/>
              <a:gd name="connsiteY94" fmla="*/ 2259170 h 3193741"/>
              <a:gd name="connsiteX95" fmla="*/ 242291 w 5470628"/>
              <a:gd name="connsiteY95" fmla="*/ 2250569 h 3193741"/>
              <a:gd name="connsiteX96" fmla="*/ 13205 w 5470628"/>
              <a:gd name="connsiteY96" fmla="*/ 2172263 h 3193741"/>
              <a:gd name="connsiteX97" fmla="*/ 180810 w 5470628"/>
              <a:gd name="connsiteY97" fmla="*/ 2168333 h 3193741"/>
              <a:gd name="connsiteX98" fmla="*/ 226020 w 5470628"/>
              <a:gd name="connsiteY98" fmla="*/ 2121100 h 3193741"/>
              <a:gd name="connsiteX99" fmla="*/ 299145 w 5470628"/>
              <a:gd name="connsiteY99" fmla="*/ 2044862 h 3193741"/>
              <a:gd name="connsiteX100" fmla="*/ 350236 w 5470628"/>
              <a:gd name="connsiteY100" fmla="*/ 2001187 h 3193741"/>
              <a:gd name="connsiteX101" fmla="*/ 365223 w 5470628"/>
              <a:gd name="connsiteY101" fmla="*/ 1881218 h 3193741"/>
              <a:gd name="connsiteX102" fmla="*/ 310707 w 5470628"/>
              <a:gd name="connsiteY102" fmla="*/ 1758752 h 3193741"/>
              <a:gd name="connsiteX103" fmla="*/ 181659 w 5470628"/>
              <a:gd name="connsiteY103" fmla="*/ 1709137 h 3193741"/>
              <a:gd name="connsiteX104" fmla="*/ 213063 w 5470628"/>
              <a:gd name="connsiteY104" fmla="*/ 1632021 h 3193741"/>
              <a:gd name="connsiteX105" fmla="*/ 481390 w 5470628"/>
              <a:gd name="connsiteY105" fmla="*/ 1644125 h 3193741"/>
              <a:gd name="connsiteX106" fmla="*/ 68930 w 5470628"/>
              <a:gd name="connsiteY106" fmla="*/ 1457537 h 3193741"/>
              <a:gd name="connsiteX107" fmla="*/ 135138 w 5470628"/>
              <a:gd name="connsiteY107" fmla="*/ 1440976 h 3193741"/>
              <a:gd name="connsiteX108" fmla="*/ 131611 w 5470628"/>
              <a:gd name="connsiteY108" fmla="*/ 1427642 h 3193741"/>
              <a:gd name="connsiteX109" fmla="*/ 130443 w 5470628"/>
              <a:gd name="connsiteY109" fmla="*/ 1343795 h 3193741"/>
              <a:gd name="connsiteX110" fmla="*/ 138930 w 5470628"/>
              <a:gd name="connsiteY110" fmla="*/ 1304094 h 3193741"/>
              <a:gd name="connsiteX111" fmla="*/ 118409 w 5470628"/>
              <a:gd name="connsiteY111" fmla="*/ 1262212 h 3193741"/>
              <a:gd name="connsiteX112" fmla="*/ 421410 w 5470628"/>
              <a:gd name="connsiteY112" fmla="*/ 1304757 h 3193741"/>
              <a:gd name="connsiteX113" fmla="*/ 655702 w 5470628"/>
              <a:gd name="connsiteY113" fmla="*/ 1291801 h 3193741"/>
              <a:gd name="connsiteX114" fmla="*/ 648299 w 5470628"/>
              <a:gd name="connsiteY114" fmla="*/ 1287715 h 3193741"/>
              <a:gd name="connsiteX115" fmla="*/ 531027 w 5470628"/>
              <a:gd name="connsiteY115" fmla="*/ 1193967 h 3193741"/>
              <a:gd name="connsiteX116" fmla="*/ 526433 w 5470628"/>
              <a:gd name="connsiteY116" fmla="*/ 1191913 h 3193741"/>
              <a:gd name="connsiteX117" fmla="*/ 504666 w 5470628"/>
              <a:gd name="connsiteY117" fmla="*/ 1177230 h 3193741"/>
              <a:gd name="connsiteX118" fmla="*/ 482307 w 5470628"/>
              <a:gd name="connsiteY118" fmla="*/ 1162618 h 3193741"/>
              <a:gd name="connsiteX119" fmla="*/ 479029 w 5470628"/>
              <a:gd name="connsiteY119" fmla="*/ 1162540 h 3193741"/>
              <a:gd name="connsiteX120" fmla="*/ 447663 w 5470628"/>
              <a:gd name="connsiteY120" fmla="*/ 1132649 h 3193741"/>
              <a:gd name="connsiteX121" fmla="*/ 438547 w 5470628"/>
              <a:gd name="connsiteY121" fmla="*/ 1110977 h 3193741"/>
              <a:gd name="connsiteX122" fmla="*/ 405343 w 5470628"/>
              <a:gd name="connsiteY122" fmla="*/ 1089612 h 3193741"/>
              <a:gd name="connsiteX123" fmla="*/ 371373 w 5470628"/>
              <a:gd name="connsiteY123" fmla="*/ 1070238 h 3193741"/>
              <a:gd name="connsiteX124" fmla="*/ 290358 w 5470628"/>
              <a:gd name="connsiteY124" fmla="*/ 1059884 h 3193741"/>
              <a:gd name="connsiteX125" fmla="*/ 235140 w 5470628"/>
              <a:gd name="connsiteY125" fmla="*/ 1029322 h 3193741"/>
              <a:gd name="connsiteX126" fmla="*/ 300494 w 5470628"/>
              <a:gd name="connsiteY126" fmla="*/ 1032083 h 3193741"/>
              <a:gd name="connsiteX127" fmla="*/ 239661 w 5470628"/>
              <a:gd name="connsiteY127" fmla="*/ 997457 h 3193741"/>
              <a:gd name="connsiteX128" fmla="*/ 204788 w 5470628"/>
              <a:gd name="connsiteY128" fmla="*/ 959211 h 3193741"/>
              <a:gd name="connsiteX129" fmla="*/ 207583 w 5470628"/>
              <a:gd name="connsiteY129" fmla="*/ 947009 h 3193741"/>
              <a:gd name="connsiteX130" fmla="*/ 223061 w 5470628"/>
              <a:gd name="connsiteY130" fmla="*/ 947033 h 3193741"/>
              <a:gd name="connsiteX131" fmla="*/ 280015 w 5470628"/>
              <a:gd name="connsiteY131" fmla="*/ 972164 h 3193741"/>
              <a:gd name="connsiteX132" fmla="*/ 353948 w 5470628"/>
              <a:gd name="connsiteY132" fmla="*/ 1006865 h 3193741"/>
              <a:gd name="connsiteX133" fmla="*/ 240466 w 5470628"/>
              <a:gd name="connsiteY133" fmla="*/ 939943 h 3193741"/>
              <a:gd name="connsiteX134" fmla="*/ 158812 w 5470628"/>
              <a:gd name="connsiteY134" fmla="*/ 891467 h 3193741"/>
              <a:gd name="connsiteX135" fmla="*/ 139551 w 5470628"/>
              <a:gd name="connsiteY135" fmla="*/ 855364 h 3193741"/>
              <a:gd name="connsiteX136" fmla="*/ 145731 w 5470628"/>
              <a:gd name="connsiteY136" fmla="*/ 844888 h 3193741"/>
              <a:gd name="connsiteX137" fmla="*/ 158154 w 5470628"/>
              <a:gd name="connsiteY137" fmla="*/ 848366 h 3193741"/>
              <a:gd name="connsiteX138" fmla="*/ 169370 w 5470628"/>
              <a:gd name="connsiteY138" fmla="*/ 856260 h 3193741"/>
              <a:gd name="connsiteX139" fmla="*/ 288295 w 5470628"/>
              <a:gd name="connsiteY139" fmla="*/ 915169 h 3193741"/>
              <a:gd name="connsiteX140" fmla="*/ 462694 w 5470628"/>
              <a:gd name="connsiteY140" fmla="*/ 994643 h 3193741"/>
              <a:gd name="connsiteX141" fmla="*/ 531910 w 5470628"/>
              <a:gd name="connsiteY141" fmla="*/ 1006664 h 3193741"/>
              <a:gd name="connsiteX142" fmla="*/ 333940 w 5470628"/>
              <a:gd name="connsiteY142" fmla="*/ 893507 h 3193741"/>
              <a:gd name="connsiteX143" fmla="*/ 181443 w 5470628"/>
              <a:gd name="connsiteY143" fmla="*/ 746608 h 3193741"/>
              <a:gd name="connsiteX144" fmla="*/ 162678 w 5470628"/>
              <a:gd name="connsiteY144" fmla="*/ 737018 h 3193741"/>
              <a:gd name="connsiteX145" fmla="*/ 156307 w 5470628"/>
              <a:gd name="connsiteY145" fmla="*/ 730435 h 3193741"/>
              <a:gd name="connsiteX146" fmla="*/ 117227 w 5470628"/>
              <a:gd name="connsiteY146" fmla="*/ 677515 h 3193741"/>
              <a:gd name="connsiteX147" fmla="*/ 113655 w 5470628"/>
              <a:gd name="connsiteY147" fmla="*/ 663474 h 3193741"/>
              <a:gd name="connsiteX148" fmla="*/ 115226 w 5470628"/>
              <a:gd name="connsiteY148" fmla="*/ 636712 h 3193741"/>
              <a:gd name="connsiteX149" fmla="*/ 105067 w 5470628"/>
              <a:gd name="connsiteY149" fmla="*/ 622046 h 3193741"/>
              <a:gd name="connsiteX150" fmla="*/ 104113 w 5470628"/>
              <a:gd name="connsiteY150" fmla="*/ 611722 h 3193741"/>
              <a:gd name="connsiteX151" fmla="*/ 118895 w 5470628"/>
              <a:gd name="connsiteY151" fmla="*/ 610169 h 3193741"/>
              <a:gd name="connsiteX152" fmla="*/ 163095 w 5470628"/>
              <a:gd name="connsiteY152" fmla="*/ 640642 h 3193741"/>
              <a:gd name="connsiteX153" fmla="*/ 185766 w 5470628"/>
              <a:gd name="connsiteY153" fmla="*/ 641454 h 3193741"/>
              <a:gd name="connsiteX154" fmla="*/ 212892 w 5470628"/>
              <a:gd name="connsiteY154" fmla="*/ 637457 h 3193741"/>
              <a:gd name="connsiteX155" fmla="*/ 223932 w 5470628"/>
              <a:gd name="connsiteY155" fmla="*/ 647271 h 3193741"/>
              <a:gd name="connsiteX156" fmla="*/ 287167 w 5470628"/>
              <a:gd name="connsiteY156" fmla="*/ 691571 h 3193741"/>
              <a:gd name="connsiteX157" fmla="*/ 330380 w 5470628"/>
              <a:gd name="connsiteY157" fmla="*/ 692506 h 3193741"/>
              <a:gd name="connsiteX158" fmla="*/ 296172 w 5470628"/>
              <a:gd name="connsiteY158" fmla="*/ 688108 h 3193741"/>
              <a:gd name="connsiteX159" fmla="*/ 286974 w 5470628"/>
              <a:gd name="connsiteY159" fmla="*/ 674512 h 3193741"/>
              <a:gd name="connsiteX160" fmla="*/ 286166 w 5470628"/>
              <a:gd name="connsiteY160" fmla="*/ 661798 h 3193741"/>
              <a:gd name="connsiteX161" fmla="*/ 236268 w 5470628"/>
              <a:gd name="connsiteY161" fmla="*/ 635338 h 3193741"/>
              <a:gd name="connsiteX162" fmla="*/ 231734 w 5470628"/>
              <a:gd name="connsiteY162" fmla="*/ 634225 h 3193741"/>
              <a:gd name="connsiteX163" fmla="*/ 221253 w 5470628"/>
              <a:gd name="connsiteY163" fmla="*/ 623870 h 3193741"/>
              <a:gd name="connsiteX164" fmla="*/ 237564 w 5470628"/>
              <a:gd name="connsiteY164" fmla="*/ 613590 h 3193741"/>
              <a:gd name="connsiteX165" fmla="*/ 282259 w 5470628"/>
              <a:gd name="connsiteY165" fmla="*/ 619091 h 3193741"/>
              <a:gd name="connsiteX166" fmla="*/ 370630 w 5470628"/>
              <a:gd name="connsiteY166" fmla="*/ 665566 h 3193741"/>
              <a:gd name="connsiteX167" fmla="*/ 498017 w 5470628"/>
              <a:gd name="connsiteY167" fmla="*/ 740532 h 3193741"/>
              <a:gd name="connsiteX168" fmla="*/ 918036 w 5470628"/>
              <a:gd name="connsiteY168" fmla="*/ 924307 h 3193741"/>
              <a:gd name="connsiteX169" fmla="*/ 1079304 w 5470628"/>
              <a:gd name="connsiteY169" fmla="*/ 984494 h 3193741"/>
              <a:gd name="connsiteX170" fmla="*/ 1079935 w 5470628"/>
              <a:gd name="connsiteY170" fmla="*/ 980383 h 3193741"/>
              <a:gd name="connsiteX171" fmla="*/ 1079695 w 5470628"/>
              <a:gd name="connsiteY171" fmla="*/ 976616 h 3193741"/>
              <a:gd name="connsiteX172" fmla="*/ 966178 w 5470628"/>
              <a:gd name="connsiteY172" fmla="*/ 937219 h 3193741"/>
              <a:gd name="connsiteX173" fmla="*/ 720106 w 5470628"/>
              <a:gd name="connsiteY173" fmla="*/ 807112 h 3193741"/>
              <a:gd name="connsiteX174" fmla="*/ 698823 w 5470628"/>
              <a:gd name="connsiteY174" fmla="*/ 804708 h 3193741"/>
              <a:gd name="connsiteX175" fmla="*/ 664513 w 5470628"/>
              <a:gd name="connsiteY175" fmla="*/ 784663 h 3193741"/>
              <a:gd name="connsiteX176" fmla="*/ 660380 w 5470628"/>
              <a:gd name="connsiteY176" fmla="*/ 771165 h 3193741"/>
              <a:gd name="connsiteX177" fmla="*/ 584959 w 5470628"/>
              <a:gd name="connsiteY177" fmla="*/ 722409 h 3193741"/>
              <a:gd name="connsiteX178" fmla="*/ 435649 w 5470628"/>
              <a:gd name="connsiteY178" fmla="*/ 639659 h 3193741"/>
              <a:gd name="connsiteX179" fmla="*/ 404944 w 5470628"/>
              <a:gd name="connsiteY179" fmla="*/ 606128 h 3193741"/>
              <a:gd name="connsiteX180" fmla="*/ 408476 w 5470628"/>
              <a:gd name="connsiteY180" fmla="*/ 591466 h 3193741"/>
              <a:gd name="connsiteX181" fmla="*/ 425225 w 5470628"/>
              <a:gd name="connsiteY181" fmla="*/ 592759 h 3193741"/>
              <a:gd name="connsiteX182" fmla="*/ 487115 w 5470628"/>
              <a:gd name="connsiteY182" fmla="*/ 620614 h 3193741"/>
              <a:gd name="connsiteX183" fmla="*/ 550277 w 5470628"/>
              <a:gd name="connsiteY183" fmla="*/ 649738 h 3193741"/>
              <a:gd name="connsiteX184" fmla="*/ 544421 w 5470628"/>
              <a:gd name="connsiteY184" fmla="*/ 641907 h 3193741"/>
              <a:gd name="connsiteX185" fmla="*/ 431905 w 5470628"/>
              <a:gd name="connsiteY185" fmla="*/ 580799 h 3193741"/>
              <a:gd name="connsiteX186" fmla="*/ 351177 w 5470628"/>
              <a:gd name="connsiteY186" fmla="*/ 528177 h 3193741"/>
              <a:gd name="connsiteX187" fmla="*/ 339749 w 5470628"/>
              <a:gd name="connsiteY187" fmla="*/ 498244 h 3193741"/>
              <a:gd name="connsiteX188" fmla="*/ 346313 w 5470628"/>
              <a:gd name="connsiteY188" fmla="*/ 489145 h 3193741"/>
              <a:gd name="connsiteX189" fmla="*/ 356579 w 5470628"/>
              <a:gd name="connsiteY189" fmla="*/ 491460 h 3193741"/>
              <a:gd name="connsiteX190" fmla="*/ 371505 w 5470628"/>
              <a:gd name="connsiteY190" fmla="*/ 501516 h 3193741"/>
              <a:gd name="connsiteX191" fmla="*/ 476275 w 5470628"/>
              <a:gd name="connsiteY191" fmla="*/ 553122 h 3193741"/>
              <a:gd name="connsiteX192" fmla="*/ 649952 w 5470628"/>
              <a:gd name="connsiteY192" fmla="*/ 635294 h 3193741"/>
              <a:gd name="connsiteX193" fmla="*/ 727161 w 5470628"/>
              <a:gd name="connsiteY193" fmla="*/ 651328 h 3193741"/>
              <a:gd name="connsiteX194" fmla="*/ 722417 w 5470628"/>
              <a:gd name="connsiteY194" fmla="*/ 646921 h 3193741"/>
              <a:gd name="connsiteX195" fmla="*/ 546079 w 5470628"/>
              <a:gd name="connsiteY195" fmla="*/ 546328 h 3193741"/>
              <a:gd name="connsiteX196" fmla="*/ 378182 w 5470628"/>
              <a:gd name="connsiteY196" fmla="*/ 386585 h 3193741"/>
              <a:gd name="connsiteX197" fmla="*/ 370158 w 5470628"/>
              <a:gd name="connsiteY197" fmla="*/ 382100 h 3193741"/>
              <a:gd name="connsiteX198" fmla="*/ 357861 w 5470628"/>
              <a:gd name="connsiteY198" fmla="*/ 371252 h 3193741"/>
              <a:gd name="connsiteX199" fmla="*/ 331313 w 5470628"/>
              <a:gd name="connsiteY199" fmla="*/ 328203 h 3193741"/>
              <a:gd name="connsiteX200" fmla="*/ 319354 w 5470628"/>
              <a:gd name="connsiteY200" fmla="*/ 299282 h 3193741"/>
              <a:gd name="connsiteX201" fmla="*/ 319682 w 5470628"/>
              <a:gd name="connsiteY201" fmla="*/ 285719 h 3193741"/>
              <a:gd name="connsiteX202" fmla="*/ 306391 w 5470628"/>
              <a:gd name="connsiteY202" fmla="*/ 268585 h 3193741"/>
              <a:gd name="connsiteX203" fmla="*/ 303294 w 5470628"/>
              <a:gd name="connsiteY203" fmla="*/ 257334 h 3193741"/>
              <a:gd name="connsiteX204" fmla="*/ 319242 w 5470628"/>
              <a:gd name="connsiteY204" fmla="*/ 255403 h 3193741"/>
              <a:gd name="connsiteX205" fmla="*/ 364093 w 5470628"/>
              <a:gd name="connsiteY205" fmla="*/ 286745 h 3193741"/>
              <a:gd name="connsiteX206" fmla="*/ 385301 w 5470628"/>
              <a:gd name="connsiteY206" fmla="*/ 287973 h 3193741"/>
              <a:gd name="connsiteX207" fmla="*/ 417598 w 5470628"/>
              <a:gd name="connsiteY207" fmla="*/ 285722 h 3193741"/>
              <a:gd name="connsiteX208" fmla="*/ 440155 w 5470628"/>
              <a:gd name="connsiteY208" fmla="*/ 308139 h 3193741"/>
              <a:gd name="connsiteX209" fmla="*/ 534406 w 5470628"/>
              <a:gd name="connsiteY209" fmla="*/ 339430 h 3193741"/>
              <a:gd name="connsiteX210" fmla="*/ 495633 w 5470628"/>
              <a:gd name="connsiteY210" fmla="*/ 333450 h 3193741"/>
              <a:gd name="connsiteX211" fmla="*/ 486289 w 5470628"/>
              <a:gd name="connsiteY211" fmla="*/ 322243 h 3193741"/>
              <a:gd name="connsiteX212" fmla="*/ 484000 w 5470628"/>
              <a:gd name="connsiteY212" fmla="*/ 304964 h 3193741"/>
              <a:gd name="connsiteX213" fmla="*/ 436911 w 5470628"/>
              <a:gd name="connsiteY213" fmla="*/ 280536 h 3193741"/>
              <a:gd name="connsiteX214" fmla="*/ 426865 w 5470628"/>
              <a:gd name="connsiteY214" fmla="*/ 277007 h 3193741"/>
              <a:gd name="connsiteX215" fmla="*/ 420654 w 5470628"/>
              <a:gd name="connsiteY215" fmla="*/ 268269 h 3193741"/>
              <a:gd name="connsiteX216" fmla="*/ 432329 w 5470628"/>
              <a:gd name="connsiteY216" fmla="*/ 259975 h 3193741"/>
              <a:gd name="connsiteX217" fmla="*/ 447672 w 5470628"/>
              <a:gd name="connsiteY217" fmla="*/ 257879 h 3193741"/>
              <a:gd name="connsiteX218" fmla="*/ 502242 w 5470628"/>
              <a:gd name="connsiteY218" fmla="*/ 273572 h 3193741"/>
              <a:gd name="connsiteX219" fmla="*/ 659874 w 5470628"/>
              <a:gd name="connsiteY219" fmla="*/ 365516 h 3193741"/>
              <a:gd name="connsiteX220" fmla="*/ 829177 w 5470628"/>
              <a:gd name="connsiteY220" fmla="*/ 444421 h 3193741"/>
              <a:gd name="connsiteX221" fmla="*/ 1231903 w 5470628"/>
              <a:gd name="connsiteY221" fmla="*/ 613682 h 3193741"/>
              <a:gd name="connsiteX222" fmla="*/ 1911736 w 5470628"/>
              <a:gd name="connsiteY222" fmla="*/ 685084 h 3193741"/>
              <a:gd name="connsiteX223" fmla="*/ 2564313 w 5470628"/>
              <a:gd name="connsiteY223" fmla="*/ 632143 h 3193741"/>
              <a:gd name="connsiteX224" fmla="*/ 2657304 w 5470628"/>
              <a:gd name="connsiteY224" fmla="*/ 624913 h 3193741"/>
              <a:gd name="connsiteX225" fmla="*/ 4235818 w 5470628"/>
              <a:gd name="connsiteY225" fmla="*/ 259339 h 3193741"/>
              <a:gd name="connsiteX226" fmla="*/ 4460331 w 5470628"/>
              <a:gd name="connsiteY226" fmla="*/ 176864 h 3193741"/>
              <a:gd name="connsiteX227" fmla="*/ 4499578 w 5470628"/>
              <a:gd name="connsiteY227" fmla="*/ 186791 h 3193741"/>
              <a:gd name="connsiteX228" fmla="*/ 4514640 w 5470628"/>
              <a:gd name="connsiteY228" fmla="*/ 188841 h 3193741"/>
              <a:gd name="connsiteX229" fmla="*/ 4516523 w 5470628"/>
              <a:gd name="connsiteY229" fmla="*/ 189988 h 3193741"/>
              <a:gd name="connsiteX230" fmla="*/ 4518126 w 5470628"/>
              <a:gd name="connsiteY230" fmla="*/ 189316 h 3193741"/>
              <a:gd name="connsiteX231" fmla="*/ 4514640 w 5470628"/>
              <a:gd name="connsiteY231" fmla="*/ 188841 h 3193741"/>
              <a:gd name="connsiteX232" fmla="*/ 4511569 w 5470628"/>
              <a:gd name="connsiteY232" fmla="*/ 186970 h 3193741"/>
              <a:gd name="connsiteX233" fmla="*/ 4510888 w 5470628"/>
              <a:gd name="connsiteY233" fmla="*/ 180943 h 3193741"/>
              <a:gd name="connsiteX234" fmla="*/ 4531865 w 5470628"/>
              <a:gd name="connsiteY234" fmla="*/ 155151 h 3193741"/>
              <a:gd name="connsiteX235" fmla="*/ 4573441 w 5470628"/>
              <a:gd name="connsiteY235" fmla="*/ 139676 h 3193741"/>
              <a:gd name="connsiteX236" fmla="*/ 4594964 w 5470628"/>
              <a:gd name="connsiteY236" fmla="*/ 145847 h 3193741"/>
              <a:gd name="connsiteX237" fmla="*/ 4623059 w 5470628"/>
              <a:gd name="connsiteY237" fmla="*/ 152410 h 3193741"/>
              <a:gd name="connsiteX238" fmla="*/ 4748356 w 5470628"/>
              <a:gd name="connsiteY238" fmla="*/ 68192 h 3193741"/>
              <a:gd name="connsiteX239" fmla="*/ 4833812 w 5470628"/>
              <a:gd name="connsiteY239" fmla="*/ 8017 h 3193741"/>
              <a:gd name="connsiteX240" fmla="*/ 4850908 w 5470628"/>
              <a:gd name="connsiteY240" fmla="*/ 727 h 319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5470628" h="3193741">
                <a:moveTo>
                  <a:pt x="5462602" y="1413608"/>
                </a:moveTo>
                <a:lnTo>
                  <a:pt x="5465724" y="1421881"/>
                </a:lnTo>
                <a:cubicBezTo>
                  <a:pt x="5472118" y="1444281"/>
                  <a:pt x="5472640" y="1461744"/>
                  <a:pt x="5465025" y="1466556"/>
                </a:cubicBezTo>
                <a:lnTo>
                  <a:pt x="5463208" y="1466226"/>
                </a:lnTo>
                <a:lnTo>
                  <a:pt x="5463242" y="1451866"/>
                </a:lnTo>
                <a:cubicBezTo>
                  <a:pt x="5463190" y="1441487"/>
                  <a:pt x="5463068" y="1431722"/>
                  <a:pt x="5462894" y="1423194"/>
                </a:cubicBezTo>
                <a:close/>
                <a:moveTo>
                  <a:pt x="5461417" y="1391849"/>
                </a:moveTo>
                <a:cubicBezTo>
                  <a:pt x="5461710" y="1392940"/>
                  <a:pt x="5461992" y="1396513"/>
                  <a:pt x="5462246" y="1401944"/>
                </a:cubicBezTo>
                <a:lnTo>
                  <a:pt x="5462602" y="1413608"/>
                </a:lnTo>
                <a:lnTo>
                  <a:pt x="5459078" y="1404268"/>
                </a:lnTo>
                <a:lnTo>
                  <a:pt x="5460137" y="1393780"/>
                </a:lnTo>
                <a:cubicBezTo>
                  <a:pt x="5460561" y="1391114"/>
                  <a:pt x="5460982" y="1390270"/>
                  <a:pt x="5461417" y="1391849"/>
                </a:cubicBezTo>
                <a:close/>
                <a:moveTo>
                  <a:pt x="614271" y="1052206"/>
                </a:moveTo>
                <a:cubicBezTo>
                  <a:pt x="613444" y="1053256"/>
                  <a:pt x="612323" y="1054339"/>
                  <a:pt x="611497" y="1055389"/>
                </a:cubicBezTo>
                <a:cubicBezTo>
                  <a:pt x="617673" y="1058912"/>
                  <a:pt x="624115" y="1061928"/>
                  <a:pt x="630277" y="1065215"/>
                </a:cubicBezTo>
                <a:cubicBezTo>
                  <a:pt x="637469" y="1066004"/>
                  <a:pt x="644958" y="1066759"/>
                  <a:pt x="651856" y="1067584"/>
                </a:cubicBezTo>
                <a:cubicBezTo>
                  <a:pt x="639327" y="1062458"/>
                  <a:pt x="626799" y="1057332"/>
                  <a:pt x="614271" y="1052206"/>
                </a:cubicBezTo>
                <a:close/>
                <a:moveTo>
                  <a:pt x="810628" y="695550"/>
                </a:moveTo>
                <a:cubicBezTo>
                  <a:pt x="873537" y="739416"/>
                  <a:pt x="951215" y="767494"/>
                  <a:pt x="1033084" y="791270"/>
                </a:cubicBezTo>
                <a:cubicBezTo>
                  <a:pt x="1034205" y="790184"/>
                  <a:pt x="1035031" y="789136"/>
                  <a:pt x="1036153" y="788050"/>
                </a:cubicBezTo>
                <a:cubicBezTo>
                  <a:pt x="960983" y="757296"/>
                  <a:pt x="885798" y="726306"/>
                  <a:pt x="810628" y="695550"/>
                </a:cubicBezTo>
                <a:close/>
                <a:moveTo>
                  <a:pt x="4850908" y="727"/>
                </a:moveTo>
                <a:cubicBezTo>
                  <a:pt x="4858191" y="2929"/>
                  <a:pt x="4860543" y="7152"/>
                  <a:pt x="4858584" y="13795"/>
                </a:cubicBezTo>
                <a:cubicBezTo>
                  <a:pt x="4855845" y="22194"/>
                  <a:pt x="4850092" y="30008"/>
                  <a:pt x="4843408" y="37224"/>
                </a:cubicBezTo>
                <a:cubicBezTo>
                  <a:pt x="4812232" y="71132"/>
                  <a:pt x="4827067" y="79774"/>
                  <a:pt x="4871062" y="78954"/>
                </a:cubicBezTo>
                <a:cubicBezTo>
                  <a:pt x="4910302" y="78234"/>
                  <a:pt x="4949507" y="72299"/>
                  <a:pt x="4989038" y="66799"/>
                </a:cubicBezTo>
                <a:cubicBezTo>
                  <a:pt x="5008500" y="63967"/>
                  <a:pt x="5009491" y="65509"/>
                  <a:pt x="5002636" y="79388"/>
                </a:cubicBezTo>
                <a:cubicBezTo>
                  <a:pt x="4991594" y="102315"/>
                  <a:pt x="4990844" y="123285"/>
                  <a:pt x="5008332" y="140859"/>
                </a:cubicBezTo>
                <a:cubicBezTo>
                  <a:pt x="5012456" y="144868"/>
                  <a:pt x="5015428" y="149491"/>
                  <a:pt x="5014326" y="155555"/>
                </a:cubicBezTo>
                <a:cubicBezTo>
                  <a:pt x="5009356" y="180357"/>
                  <a:pt x="5019874" y="200674"/>
                  <a:pt x="5030704" y="221190"/>
                </a:cubicBezTo>
                <a:cubicBezTo>
                  <a:pt x="5048958" y="255517"/>
                  <a:pt x="5072099" y="287116"/>
                  <a:pt x="5097262" y="317759"/>
                </a:cubicBezTo>
                <a:cubicBezTo>
                  <a:pt x="5115004" y="339336"/>
                  <a:pt x="5126222" y="365974"/>
                  <a:pt x="5165084" y="373367"/>
                </a:cubicBezTo>
                <a:cubicBezTo>
                  <a:pt x="5174420" y="375083"/>
                  <a:pt x="5177498" y="381353"/>
                  <a:pt x="5174137" y="389353"/>
                </a:cubicBezTo>
                <a:cubicBezTo>
                  <a:pt x="5163026" y="415847"/>
                  <a:pt x="5172067" y="436343"/>
                  <a:pt x="5192507" y="453561"/>
                </a:cubicBezTo>
                <a:cubicBezTo>
                  <a:pt x="5199734" y="459565"/>
                  <a:pt x="5197020" y="463690"/>
                  <a:pt x="5187160" y="467732"/>
                </a:cubicBezTo>
                <a:cubicBezTo>
                  <a:pt x="5175836" y="472188"/>
                  <a:pt x="5167025" y="478711"/>
                  <a:pt x="5160106" y="486904"/>
                </a:cubicBezTo>
                <a:cubicBezTo>
                  <a:pt x="5148744" y="500143"/>
                  <a:pt x="5143396" y="514315"/>
                  <a:pt x="5138948" y="528614"/>
                </a:cubicBezTo>
                <a:cubicBezTo>
                  <a:pt x="5132042" y="551041"/>
                  <a:pt x="5123894" y="572670"/>
                  <a:pt x="5097016" y="589923"/>
                </a:cubicBezTo>
                <a:cubicBezTo>
                  <a:pt x="5089016" y="595163"/>
                  <a:pt x="5082598" y="601872"/>
                  <a:pt x="5075869" y="608381"/>
                </a:cubicBezTo>
                <a:cubicBezTo>
                  <a:pt x="5078016" y="614052"/>
                  <a:pt x="5083322" y="617918"/>
                  <a:pt x="5093172" y="618385"/>
                </a:cubicBezTo>
                <a:cubicBezTo>
                  <a:pt x="5155867" y="621469"/>
                  <a:pt x="5153088" y="652648"/>
                  <a:pt x="5153518" y="687474"/>
                </a:cubicBezTo>
                <a:cubicBezTo>
                  <a:pt x="5154177" y="730575"/>
                  <a:pt x="5118812" y="754787"/>
                  <a:pt x="5074984" y="776941"/>
                </a:cubicBezTo>
                <a:cubicBezTo>
                  <a:pt x="5059986" y="784451"/>
                  <a:pt x="5038116" y="786863"/>
                  <a:pt x="5033348" y="805473"/>
                </a:cubicBezTo>
                <a:cubicBezTo>
                  <a:pt x="5059529" y="819384"/>
                  <a:pt x="5089376" y="802009"/>
                  <a:pt x="5116847" y="803426"/>
                </a:cubicBezTo>
                <a:cubicBezTo>
                  <a:pt x="5139548" y="804709"/>
                  <a:pt x="5176330" y="798120"/>
                  <a:pt x="5147902" y="833118"/>
                </a:cubicBezTo>
                <a:cubicBezTo>
                  <a:pt x="5139626" y="843373"/>
                  <a:pt x="5150382" y="848714"/>
                  <a:pt x="5161665" y="848297"/>
                </a:cubicBezTo>
                <a:cubicBezTo>
                  <a:pt x="5253064" y="844106"/>
                  <a:pt x="5215170" y="912756"/>
                  <a:pt x="5246520" y="942412"/>
                </a:cubicBezTo>
                <a:cubicBezTo>
                  <a:pt x="5255359" y="950358"/>
                  <a:pt x="5247812" y="967405"/>
                  <a:pt x="5235368" y="972946"/>
                </a:cubicBezTo>
                <a:cubicBezTo>
                  <a:pt x="5156387" y="1008610"/>
                  <a:pt x="5149354" y="1071149"/>
                  <a:pt x="5113739" y="1128845"/>
                </a:cubicBezTo>
                <a:cubicBezTo>
                  <a:pt x="5157305" y="1144685"/>
                  <a:pt x="5208388" y="1143005"/>
                  <a:pt x="5255034" y="1151117"/>
                </a:cubicBezTo>
                <a:cubicBezTo>
                  <a:pt x="5303482" y="1159484"/>
                  <a:pt x="5304156" y="1170079"/>
                  <a:pt x="5267513" y="1216275"/>
                </a:cubicBezTo>
                <a:cubicBezTo>
                  <a:pt x="5370269" y="1212844"/>
                  <a:pt x="5370269" y="1212844"/>
                  <a:pt x="5343113" y="1281854"/>
                </a:cubicBezTo>
                <a:cubicBezTo>
                  <a:pt x="5386272" y="1279593"/>
                  <a:pt x="5428618" y="1334726"/>
                  <a:pt x="5452014" y="1385543"/>
                </a:cubicBezTo>
                <a:lnTo>
                  <a:pt x="5459078" y="1404268"/>
                </a:lnTo>
                <a:lnTo>
                  <a:pt x="5458838" y="1406644"/>
                </a:lnTo>
                <a:cubicBezTo>
                  <a:pt x="5457942" y="1418063"/>
                  <a:pt x="5456960" y="1434367"/>
                  <a:pt x="5455752" y="1450751"/>
                </a:cubicBezTo>
                <a:lnTo>
                  <a:pt x="5454594" y="1464662"/>
                </a:lnTo>
                <a:lnTo>
                  <a:pt x="5447215" y="1463321"/>
                </a:lnTo>
                <a:cubicBezTo>
                  <a:pt x="5441256" y="1459714"/>
                  <a:pt x="5437002" y="1458345"/>
                  <a:pt x="5433934" y="1458428"/>
                </a:cubicBezTo>
                <a:cubicBezTo>
                  <a:pt x="5424728" y="1458676"/>
                  <a:pt x="5426188" y="1471978"/>
                  <a:pt x="5424276" y="1477014"/>
                </a:cubicBezTo>
                <a:cubicBezTo>
                  <a:pt x="5417851" y="1492977"/>
                  <a:pt x="5433852" y="1501241"/>
                  <a:pt x="5444628" y="1511562"/>
                </a:cubicBezTo>
                <a:cubicBezTo>
                  <a:pt x="5448663" y="1515344"/>
                  <a:pt x="5451544" y="1497678"/>
                  <a:pt x="5453752" y="1474786"/>
                </a:cubicBezTo>
                <a:lnTo>
                  <a:pt x="5454594" y="1464662"/>
                </a:lnTo>
                <a:lnTo>
                  <a:pt x="5463208" y="1466226"/>
                </a:lnTo>
                <a:lnTo>
                  <a:pt x="5463164" y="1484226"/>
                </a:lnTo>
                <a:cubicBezTo>
                  <a:pt x="5462722" y="1528173"/>
                  <a:pt x="5460824" y="1571999"/>
                  <a:pt x="5456160" y="1575885"/>
                </a:cubicBezTo>
                <a:cubicBezTo>
                  <a:pt x="5406708" y="1617226"/>
                  <a:pt x="5442751" y="1692579"/>
                  <a:pt x="5345636" y="1714543"/>
                </a:cubicBezTo>
                <a:cubicBezTo>
                  <a:pt x="5301930" y="1724583"/>
                  <a:pt x="5282493" y="1755882"/>
                  <a:pt x="5251319" y="1775792"/>
                </a:cubicBezTo>
                <a:cubicBezTo>
                  <a:pt x="5142610" y="1844714"/>
                  <a:pt x="5072132" y="1925140"/>
                  <a:pt x="5043512" y="2027305"/>
                </a:cubicBezTo>
                <a:cubicBezTo>
                  <a:pt x="5035488" y="2055562"/>
                  <a:pt x="5000258" y="2081893"/>
                  <a:pt x="4978144" y="2108535"/>
                </a:cubicBezTo>
                <a:cubicBezTo>
                  <a:pt x="4990785" y="2124798"/>
                  <a:pt x="5050411" y="2079615"/>
                  <a:pt x="5031476" y="2128173"/>
                </a:cubicBezTo>
                <a:cubicBezTo>
                  <a:pt x="5017138" y="2164787"/>
                  <a:pt x="4975973" y="2191363"/>
                  <a:pt x="4937389" y="2216441"/>
                </a:cubicBezTo>
                <a:cubicBezTo>
                  <a:pt x="4893079" y="2245058"/>
                  <a:pt x="4843760" y="2269776"/>
                  <a:pt x="4826122" y="2315331"/>
                </a:cubicBezTo>
                <a:cubicBezTo>
                  <a:pt x="4822276" y="2325050"/>
                  <a:pt x="3896510" y="3112888"/>
                  <a:pt x="2544647" y="3190975"/>
                </a:cubicBezTo>
                <a:cubicBezTo>
                  <a:pt x="2323734" y="3203734"/>
                  <a:pt x="1445947" y="3169121"/>
                  <a:pt x="1328257" y="3153006"/>
                </a:cubicBezTo>
                <a:cubicBezTo>
                  <a:pt x="1207258" y="3136344"/>
                  <a:pt x="1101756" y="3091943"/>
                  <a:pt x="977943" y="3082502"/>
                </a:cubicBezTo>
                <a:cubicBezTo>
                  <a:pt x="912454" y="3077622"/>
                  <a:pt x="848655" y="3061861"/>
                  <a:pt x="854473" y="2994250"/>
                </a:cubicBezTo>
                <a:cubicBezTo>
                  <a:pt x="856228" y="2975057"/>
                  <a:pt x="838125" y="2961827"/>
                  <a:pt x="811593" y="2970498"/>
                </a:cubicBezTo>
                <a:cubicBezTo>
                  <a:pt x="761454" y="2987010"/>
                  <a:pt x="736680" y="2962489"/>
                  <a:pt x="707024" y="2945439"/>
                </a:cubicBezTo>
                <a:cubicBezTo>
                  <a:pt x="654509" y="2915262"/>
                  <a:pt x="603913" y="2882480"/>
                  <a:pt x="523487" y="2886053"/>
                </a:cubicBezTo>
                <a:cubicBezTo>
                  <a:pt x="537017" y="2855468"/>
                  <a:pt x="563587" y="2856758"/>
                  <a:pt x="587884" y="2859746"/>
                </a:cubicBezTo>
                <a:cubicBezTo>
                  <a:pt x="652090" y="2867866"/>
                  <a:pt x="715235" y="2878012"/>
                  <a:pt x="779426" y="2885897"/>
                </a:cubicBezTo>
                <a:cubicBezTo>
                  <a:pt x="821123" y="2891048"/>
                  <a:pt x="863074" y="2900202"/>
                  <a:pt x="917288" y="2882248"/>
                </a:cubicBezTo>
                <a:cubicBezTo>
                  <a:pt x="866364" y="2830288"/>
                  <a:pt x="785092" y="2829930"/>
                  <a:pt x="718684" y="2819941"/>
                </a:cubicBezTo>
                <a:cubicBezTo>
                  <a:pt x="635747" y="2807447"/>
                  <a:pt x="584925" y="2771133"/>
                  <a:pt x="524650" y="2731220"/>
                </a:cubicBezTo>
                <a:cubicBezTo>
                  <a:pt x="584180" y="2712621"/>
                  <a:pt x="623299" y="2742760"/>
                  <a:pt x="670138" y="2735189"/>
                </a:cubicBezTo>
                <a:cubicBezTo>
                  <a:pt x="672406" y="2728745"/>
                  <a:pt x="675988" y="2719532"/>
                  <a:pt x="675382" y="2719369"/>
                </a:cubicBezTo>
                <a:cubicBezTo>
                  <a:pt x="596666" y="2703042"/>
                  <a:pt x="557844" y="2658869"/>
                  <a:pt x="542021" y="2601946"/>
                </a:cubicBezTo>
                <a:cubicBezTo>
                  <a:pt x="533902" y="2572560"/>
                  <a:pt x="505246" y="2566541"/>
                  <a:pt x="476895" y="2555976"/>
                </a:cubicBezTo>
                <a:cubicBezTo>
                  <a:pt x="377189" y="2518466"/>
                  <a:pt x="272496" y="2486779"/>
                  <a:pt x="188751" y="2428830"/>
                </a:cubicBezTo>
                <a:cubicBezTo>
                  <a:pt x="280875" y="2426687"/>
                  <a:pt x="357216" y="2461808"/>
                  <a:pt x="456762" y="2468731"/>
                </a:cubicBezTo>
                <a:cubicBezTo>
                  <a:pt x="373794" y="2404281"/>
                  <a:pt x="269816" y="2379152"/>
                  <a:pt x="174514" y="2345378"/>
                </a:cubicBezTo>
                <a:cubicBezTo>
                  <a:pt x="130977" y="2330009"/>
                  <a:pt x="90329" y="2308598"/>
                  <a:pt x="38827" y="2303685"/>
                </a:cubicBezTo>
                <a:cubicBezTo>
                  <a:pt x="20556" y="2301864"/>
                  <a:pt x="-10092" y="2297272"/>
                  <a:pt x="3281" y="2273587"/>
                </a:cubicBezTo>
                <a:cubicBezTo>
                  <a:pt x="14533" y="2253956"/>
                  <a:pt x="39095" y="2256437"/>
                  <a:pt x="61590" y="2259170"/>
                </a:cubicBezTo>
                <a:cubicBezTo>
                  <a:pt x="115591" y="2265916"/>
                  <a:pt x="170539" y="2259497"/>
                  <a:pt x="242291" y="2250569"/>
                </a:cubicBezTo>
                <a:cubicBezTo>
                  <a:pt x="178223" y="2197829"/>
                  <a:pt x="68904" y="2229102"/>
                  <a:pt x="13205" y="2172263"/>
                </a:cubicBezTo>
                <a:cubicBezTo>
                  <a:pt x="77196" y="2153598"/>
                  <a:pt x="128251" y="2170191"/>
                  <a:pt x="180810" y="2168333"/>
                </a:cubicBezTo>
                <a:cubicBezTo>
                  <a:pt x="228319" y="2166612"/>
                  <a:pt x="239444" y="2154350"/>
                  <a:pt x="226020" y="2121100"/>
                </a:cubicBezTo>
                <a:cubicBezTo>
                  <a:pt x="205165" y="2069293"/>
                  <a:pt x="229388" y="2038364"/>
                  <a:pt x="299145" y="2044862"/>
                </a:cubicBezTo>
                <a:cubicBezTo>
                  <a:pt x="363822" y="2051027"/>
                  <a:pt x="369032" y="2029991"/>
                  <a:pt x="350236" y="2001187"/>
                </a:cubicBezTo>
                <a:cubicBezTo>
                  <a:pt x="322862" y="1959187"/>
                  <a:pt x="348423" y="1921214"/>
                  <a:pt x="365223" y="1881218"/>
                </a:cubicBezTo>
                <a:cubicBezTo>
                  <a:pt x="390527" y="1820499"/>
                  <a:pt x="376326" y="1793748"/>
                  <a:pt x="310707" y="1758752"/>
                </a:cubicBezTo>
                <a:cubicBezTo>
                  <a:pt x="273754" y="1739265"/>
                  <a:pt x="234367" y="1723631"/>
                  <a:pt x="181659" y="1709137"/>
                </a:cubicBezTo>
                <a:cubicBezTo>
                  <a:pt x="299387" y="1683727"/>
                  <a:pt x="172918" y="1660608"/>
                  <a:pt x="213063" y="1632021"/>
                </a:cubicBezTo>
                <a:cubicBezTo>
                  <a:pt x="296030" y="1612244"/>
                  <a:pt x="369047" y="1679323"/>
                  <a:pt x="481390" y="1644125"/>
                </a:cubicBezTo>
                <a:cubicBezTo>
                  <a:pt x="336659" y="1595935"/>
                  <a:pt x="176348" y="1532074"/>
                  <a:pt x="68930" y="1457537"/>
                </a:cubicBezTo>
                <a:cubicBezTo>
                  <a:pt x="91299" y="1434897"/>
                  <a:pt x="115799" y="1450436"/>
                  <a:pt x="135138" y="1440976"/>
                </a:cubicBezTo>
                <a:cubicBezTo>
                  <a:pt x="133952" y="1436374"/>
                  <a:pt x="135290" y="1429332"/>
                  <a:pt x="131611" y="1427642"/>
                </a:cubicBezTo>
                <a:cubicBezTo>
                  <a:pt x="52402" y="1389548"/>
                  <a:pt x="51441" y="1388478"/>
                  <a:pt x="130443" y="1343795"/>
                </a:cubicBezTo>
                <a:cubicBezTo>
                  <a:pt x="158017" y="1328118"/>
                  <a:pt x="154966" y="1317573"/>
                  <a:pt x="138930" y="1304094"/>
                </a:cubicBezTo>
                <a:cubicBezTo>
                  <a:pt x="127608" y="1294551"/>
                  <a:pt x="113720" y="1286742"/>
                  <a:pt x="118409" y="1262212"/>
                </a:cubicBezTo>
                <a:cubicBezTo>
                  <a:pt x="164937" y="1287183"/>
                  <a:pt x="383505" y="1312432"/>
                  <a:pt x="421410" y="1304757"/>
                </a:cubicBezTo>
                <a:cubicBezTo>
                  <a:pt x="464009" y="1296037"/>
                  <a:pt x="610877" y="1288926"/>
                  <a:pt x="655702" y="1291801"/>
                </a:cubicBezTo>
                <a:cubicBezTo>
                  <a:pt x="653235" y="1290438"/>
                  <a:pt x="650767" y="1289077"/>
                  <a:pt x="648299" y="1287715"/>
                </a:cubicBezTo>
                <a:cubicBezTo>
                  <a:pt x="603999" y="1260339"/>
                  <a:pt x="559107" y="1233035"/>
                  <a:pt x="531027" y="1193967"/>
                </a:cubicBezTo>
                <a:cubicBezTo>
                  <a:pt x="529741" y="1192462"/>
                  <a:pt x="529061" y="1191120"/>
                  <a:pt x="526433" y="1191913"/>
                </a:cubicBezTo>
                <a:cubicBezTo>
                  <a:pt x="503415" y="1199684"/>
                  <a:pt x="505590" y="1187083"/>
                  <a:pt x="504666" y="1177230"/>
                </a:cubicBezTo>
                <a:cubicBezTo>
                  <a:pt x="503726" y="1167141"/>
                  <a:pt x="499378" y="1159602"/>
                  <a:pt x="482307" y="1162618"/>
                </a:cubicBezTo>
                <a:cubicBezTo>
                  <a:pt x="481421" y="1162726"/>
                  <a:pt x="480226" y="1162633"/>
                  <a:pt x="479029" y="1162540"/>
                </a:cubicBezTo>
                <a:cubicBezTo>
                  <a:pt x="470949" y="1161859"/>
                  <a:pt x="444139" y="1138059"/>
                  <a:pt x="447663" y="1132649"/>
                </a:cubicBezTo>
                <a:cubicBezTo>
                  <a:pt x="455539" y="1120781"/>
                  <a:pt x="446335" y="1116439"/>
                  <a:pt x="438547" y="1110977"/>
                </a:cubicBezTo>
                <a:cubicBezTo>
                  <a:pt x="427656" y="1103517"/>
                  <a:pt x="416795" y="1096529"/>
                  <a:pt x="405343" y="1089612"/>
                </a:cubicBezTo>
                <a:cubicBezTo>
                  <a:pt x="394202" y="1082895"/>
                  <a:pt x="382794" y="1076684"/>
                  <a:pt x="371373" y="1070238"/>
                </a:cubicBezTo>
                <a:cubicBezTo>
                  <a:pt x="344889" y="1065616"/>
                  <a:pt x="318169" y="1061972"/>
                  <a:pt x="290358" y="1059884"/>
                </a:cubicBezTo>
                <a:cubicBezTo>
                  <a:pt x="269709" y="1058114"/>
                  <a:pt x="246624" y="1055453"/>
                  <a:pt x="235140" y="1029322"/>
                </a:cubicBezTo>
                <a:cubicBezTo>
                  <a:pt x="256895" y="1029771"/>
                  <a:pt x="278695" y="1030927"/>
                  <a:pt x="300494" y="1032083"/>
                </a:cubicBezTo>
                <a:cubicBezTo>
                  <a:pt x="279542" y="1020860"/>
                  <a:pt x="259181" y="1009565"/>
                  <a:pt x="239661" y="997457"/>
                </a:cubicBezTo>
                <a:cubicBezTo>
                  <a:pt x="223540" y="987309"/>
                  <a:pt x="210281" y="975391"/>
                  <a:pt x="204788" y="959211"/>
                </a:cubicBezTo>
                <a:cubicBezTo>
                  <a:pt x="203337" y="955117"/>
                  <a:pt x="202166" y="950750"/>
                  <a:pt x="207583" y="947009"/>
                </a:cubicBezTo>
                <a:cubicBezTo>
                  <a:pt x="213561" y="942727"/>
                  <a:pt x="218466" y="944980"/>
                  <a:pt x="223061" y="947033"/>
                </a:cubicBezTo>
                <a:cubicBezTo>
                  <a:pt x="242046" y="955410"/>
                  <a:pt x="261311" y="963516"/>
                  <a:pt x="280015" y="972164"/>
                </a:cubicBezTo>
                <a:cubicBezTo>
                  <a:pt x="304852" y="983629"/>
                  <a:pt x="329408" y="995365"/>
                  <a:pt x="353948" y="1006865"/>
                </a:cubicBezTo>
                <a:cubicBezTo>
                  <a:pt x="319294" y="981405"/>
                  <a:pt x="281290" y="959435"/>
                  <a:pt x="240466" y="939943"/>
                </a:cubicBezTo>
                <a:cubicBezTo>
                  <a:pt x="210990" y="925718"/>
                  <a:pt x="181514" y="911494"/>
                  <a:pt x="158812" y="891467"/>
                </a:cubicBezTo>
                <a:cubicBezTo>
                  <a:pt x="147166" y="881489"/>
                  <a:pt x="141336" y="869384"/>
                  <a:pt x="139551" y="855364"/>
                </a:cubicBezTo>
                <a:cubicBezTo>
                  <a:pt x="139312" y="851597"/>
                  <a:pt x="139634" y="847287"/>
                  <a:pt x="145731" y="844888"/>
                </a:cubicBezTo>
                <a:cubicBezTo>
                  <a:pt x="151843" y="842724"/>
                  <a:pt x="155581" y="845356"/>
                  <a:pt x="158154" y="848366"/>
                </a:cubicBezTo>
                <a:cubicBezTo>
                  <a:pt x="161052" y="851811"/>
                  <a:pt x="164496" y="854479"/>
                  <a:pt x="169370" y="856260"/>
                </a:cubicBezTo>
                <a:cubicBezTo>
                  <a:pt x="212096" y="872913"/>
                  <a:pt x="249775" y="894448"/>
                  <a:pt x="288295" y="915169"/>
                </a:cubicBezTo>
                <a:cubicBezTo>
                  <a:pt x="343452" y="944788"/>
                  <a:pt x="397769" y="975222"/>
                  <a:pt x="462694" y="994643"/>
                </a:cubicBezTo>
                <a:cubicBezTo>
                  <a:pt x="487260" y="1001870"/>
                  <a:pt x="512622" y="1007575"/>
                  <a:pt x="531910" y="1006664"/>
                </a:cubicBezTo>
                <a:cubicBezTo>
                  <a:pt x="460990" y="972547"/>
                  <a:pt x="394087" y="936046"/>
                  <a:pt x="333940" y="893507"/>
                </a:cubicBezTo>
                <a:cubicBezTo>
                  <a:pt x="273173" y="850568"/>
                  <a:pt x="219876" y="803403"/>
                  <a:pt x="181443" y="746608"/>
                </a:cubicBezTo>
                <a:cubicBezTo>
                  <a:pt x="177494" y="740681"/>
                  <a:pt x="175038" y="734810"/>
                  <a:pt x="162678" y="737018"/>
                </a:cubicBezTo>
                <a:cubicBezTo>
                  <a:pt x="157082" y="737933"/>
                  <a:pt x="155070" y="734381"/>
                  <a:pt x="156307" y="730435"/>
                </a:cubicBezTo>
                <a:cubicBezTo>
                  <a:pt x="164051" y="702450"/>
                  <a:pt x="145532" y="687373"/>
                  <a:pt x="117227" y="677515"/>
                </a:cubicBezTo>
                <a:cubicBezTo>
                  <a:pt x="108392" y="674314"/>
                  <a:pt x="107546" y="670384"/>
                  <a:pt x="113655" y="663474"/>
                </a:cubicBezTo>
                <a:cubicBezTo>
                  <a:pt x="121976" y="653926"/>
                  <a:pt x="120506" y="644851"/>
                  <a:pt x="115226" y="636712"/>
                </a:cubicBezTo>
                <a:cubicBezTo>
                  <a:pt x="112224" y="631619"/>
                  <a:pt x="108350" y="626868"/>
                  <a:pt x="105067" y="622046"/>
                </a:cubicBezTo>
                <a:cubicBezTo>
                  <a:pt x="102790" y="619000"/>
                  <a:pt x="99022" y="615897"/>
                  <a:pt x="104113" y="611722"/>
                </a:cubicBezTo>
                <a:cubicBezTo>
                  <a:pt x="108939" y="608053"/>
                  <a:pt x="114081" y="609328"/>
                  <a:pt x="118895" y="610169"/>
                </a:cubicBezTo>
                <a:cubicBezTo>
                  <a:pt x="142040" y="613772"/>
                  <a:pt x="156094" y="624170"/>
                  <a:pt x="163095" y="640642"/>
                </a:cubicBezTo>
                <a:cubicBezTo>
                  <a:pt x="168334" y="652819"/>
                  <a:pt x="173104" y="652953"/>
                  <a:pt x="185766" y="641454"/>
                </a:cubicBezTo>
                <a:cubicBezTo>
                  <a:pt x="195327" y="632704"/>
                  <a:pt x="204232" y="632337"/>
                  <a:pt x="212892" y="637457"/>
                </a:cubicBezTo>
                <a:cubicBezTo>
                  <a:pt x="217516" y="639981"/>
                  <a:pt x="220444" y="643897"/>
                  <a:pt x="223932" y="647271"/>
                </a:cubicBezTo>
                <a:cubicBezTo>
                  <a:pt x="241420" y="664845"/>
                  <a:pt x="259762" y="681841"/>
                  <a:pt x="287167" y="691571"/>
                </a:cubicBezTo>
                <a:cubicBezTo>
                  <a:pt x="299355" y="696027"/>
                  <a:pt x="312354" y="699197"/>
                  <a:pt x="330380" y="692506"/>
                </a:cubicBezTo>
                <a:cubicBezTo>
                  <a:pt x="318517" y="688486"/>
                  <a:pt x="306954" y="689175"/>
                  <a:pt x="296172" y="688108"/>
                </a:cubicBezTo>
                <a:cubicBezTo>
                  <a:pt x="285390" y="687041"/>
                  <a:pt x="279539" y="683953"/>
                  <a:pt x="286974" y="674512"/>
                </a:cubicBezTo>
                <a:cubicBezTo>
                  <a:pt x="291105" y="669267"/>
                  <a:pt x="290555" y="665301"/>
                  <a:pt x="286166" y="661798"/>
                </a:cubicBezTo>
                <a:cubicBezTo>
                  <a:pt x="272052" y="650459"/>
                  <a:pt x="264416" y="633352"/>
                  <a:pt x="236268" y="635338"/>
                </a:cubicBezTo>
                <a:cubicBezTo>
                  <a:pt x="234792" y="635517"/>
                  <a:pt x="233255" y="634754"/>
                  <a:pt x="231734" y="634225"/>
                </a:cubicBezTo>
                <a:cubicBezTo>
                  <a:pt x="225957" y="632316"/>
                  <a:pt x="219575" y="630241"/>
                  <a:pt x="221253" y="623870"/>
                </a:cubicBezTo>
                <a:cubicBezTo>
                  <a:pt x="223227" y="617462"/>
                  <a:pt x="230816" y="615119"/>
                  <a:pt x="237564" y="613590"/>
                </a:cubicBezTo>
                <a:cubicBezTo>
                  <a:pt x="254884" y="609831"/>
                  <a:pt x="268844" y="614072"/>
                  <a:pt x="282259" y="619091"/>
                </a:cubicBezTo>
                <a:cubicBezTo>
                  <a:pt x="314893" y="631509"/>
                  <a:pt x="342201" y="649080"/>
                  <a:pt x="370630" y="665566"/>
                </a:cubicBezTo>
                <a:cubicBezTo>
                  <a:pt x="413275" y="690295"/>
                  <a:pt x="451153" y="719635"/>
                  <a:pt x="498017" y="740532"/>
                </a:cubicBezTo>
                <a:cubicBezTo>
                  <a:pt x="637369" y="802423"/>
                  <a:pt x="774774" y="866448"/>
                  <a:pt x="918036" y="924307"/>
                </a:cubicBezTo>
                <a:cubicBezTo>
                  <a:pt x="970882" y="945666"/>
                  <a:pt x="1024819" y="965469"/>
                  <a:pt x="1079304" y="984494"/>
                </a:cubicBezTo>
                <a:cubicBezTo>
                  <a:pt x="1079509" y="983045"/>
                  <a:pt x="1079744" y="982067"/>
                  <a:pt x="1079935" y="980383"/>
                </a:cubicBezTo>
                <a:cubicBezTo>
                  <a:pt x="1079860" y="979206"/>
                  <a:pt x="1079770" y="977793"/>
                  <a:pt x="1079695" y="976616"/>
                </a:cubicBezTo>
                <a:cubicBezTo>
                  <a:pt x="1041139" y="964679"/>
                  <a:pt x="1003098" y="951491"/>
                  <a:pt x="966178" y="937219"/>
                </a:cubicBezTo>
                <a:cubicBezTo>
                  <a:pt x="875541" y="901932"/>
                  <a:pt x="791930" y="860100"/>
                  <a:pt x="720106" y="807112"/>
                </a:cubicBezTo>
                <a:cubicBezTo>
                  <a:pt x="714181" y="802848"/>
                  <a:pt x="707904" y="802421"/>
                  <a:pt x="698823" y="804708"/>
                </a:cubicBezTo>
                <a:cubicBezTo>
                  <a:pt x="669544" y="812288"/>
                  <a:pt x="659939" y="806334"/>
                  <a:pt x="664513" y="784663"/>
                </a:cubicBezTo>
                <a:cubicBezTo>
                  <a:pt x="665660" y="779304"/>
                  <a:pt x="665686" y="775031"/>
                  <a:pt x="660380" y="771165"/>
                </a:cubicBezTo>
                <a:cubicBezTo>
                  <a:pt x="636661" y="753871"/>
                  <a:pt x="611807" y="737427"/>
                  <a:pt x="584959" y="722409"/>
                </a:cubicBezTo>
                <a:cubicBezTo>
                  <a:pt x="535282" y="694735"/>
                  <a:pt x="482226" y="670082"/>
                  <a:pt x="435649" y="639659"/>
                </a:cubicBezTo>
                <a:cubicBezTo>
                  <a:pt x="421965" y="630403"/>
                  <a:pt x="411440" y="619340"/>
                  <a:pt x="404944" y="606128"/>
                </a:cubicBezTo>
                <a:cubicBezTo>
                  <a:pt x="402872" y="601635"/>
                  <a:pt x="401613" y="595856"/>
                  <a:pt x="408476" y="591466"/>
                </a:cubicBezTo>
                <a:cubicBezTo>
                  <a:pt x="415044" y="587111"/>
                  <a:pt x="420320" y="590506"/>
                  <a:pt x="425225" y="592759"/>
                </a:cubicBezTo>
                <a:cubicBezTo>
                  <a:pt x="445746" y="601899"/>
                  <a:pt x="466578" y="611238"/>
                  <a:pt x="487115" y="620614"/>
                </a:cubicBezTo>
                <a:cubicBezTo>
                  <a:pt x="507947" y="629954"/>
                  <a:pt x="528514" y="639800"/>
                  <a:pt x="550277" y="649738"/>
                </a:cubicBezTo>
                <a:cubicBezTo>
                  <a:pt x="551408" y="644145"/>
                  <a:pt x="546904" y="643504"/>
                  <a:pt x="544421" y="641907"/>
                </a:cubicBezTo>
                <a:cubicBezTo>
                  <a:pt x="509355" y="619344"/>
                  <a:pt x="471190" y="599529"/>
                  <a:pt x="431905" y="580799"/>
                </a:cubicBezTo>
                <a:cubicBezTo>
                  <a:pt x="401512" y="566211"/>
                  <a:pt x="371947" y="550574"/>
                  <a:pt x="351177" y="528177"/>
                </a:cubicBezTo>
                <a:cubicBezTo>
                  <a:pt x="343180" y="519419"/>
                  <a:pt x="338696" y="509759"/>
                  <a:pt x="339749" y="498244"/>
                </a:cubicBezTo>
                <a:cubicBezTo>
                  <a:pt x="340115" y="494641"/>
                  <a:pt x="340481" y="491037"/>
                  <a:pt x="346313" y="489145"/>
                </a:cubicBezTo>
                <a:cubicBezTo>
                  <a:pt x="350979" y="487631"/>
                  <a:pt x="354067" y="489392"/>
                  <a:pt x="356579" y="491460"/>
                </a:cubicBezTo>
                <a:cubicBezTo>
                  <a:pt x="360984" y="495197"/>
                  <a:pt x="365388" y="498934"/>
                  <a:pt x="371505" y="501516"/>
                </a:cubicBezTo>
                <a:cubicBezTo>
                  <a:pt x="408203" y="517000"/>
                  <a:pt x="442659" y="534654"/>
                  <a:pt x="476275" y="553122"/>
                </a:cubicBezTo>
                <a:cubicBezTo>
                  <a:pt x="531461" y="583213"/>
                  <a:pt x="586103" y="614082"/>
                  <a:pt x="649952" y="635294"/>
                </a:cubicBezTo>
                <a:cubicBezTo>
                  <a:pt x="673972" y="643298"/>
                  <a:pt x="698805" y="650018"/>
                  <a:pt x="727161" y="651328"/>
                </a:cubicBezTo>
                <a:cubicBezTo>
                  <a:pt x="726126" y="649081"/>
                  <a:pt x="724263" y="647883"/>
                  <a:pt x="722417" y="646921"/>
                </a:cubicBezTo>
                <a:cubicBezTo>
                  <a:pt x="660627" y="615969"/>
                  <a:pt x="600830" y="583590"/>
                  <a:pt x="546079" y="546328"/>
                </a:cubicBezTo>
                <a:cubicBezTo>
                  <a:pt x="478576" y="500409"/>
                  <a:pt x="420223" y="448637"/>
                  <a:pt x="378182" y="386585"/>
                </a:cubicBezTo>
                <a:cubicBezTo>
                  <a:pt x="376229" y="383975"/>
                  <a:pt x="374884" y="381528"/>
                  <a:pt x="370158" y="382100"/>
                </a:cubicBezTo>
                <a:cubicBezTo>
                  <a:pt x="358064" y="383802"/>
                  <a:pt x="356583" y="379236"/>
                  <a:pt x="357861" y="371252"/>
                </a:cubicBezTo>
                <a:cubicBezTo>
                  <a:pt x="361373" y="351608"/>
                  <a:pt x="352380" y="336565"/>
                  <a:pt x="331313" y="328203"/>
                </a:cubicBezTo>
                <a:cubicBezTo>
                  <a:pt x="316037" y="321986"/>
                  <a:pt x="303183" y="316425"/>
                  <a:pt x="319354" y="299282"/>
                </a:cubicBezTo>
                <a:cubicBezTo>
                  <a:pt x="323265" y="295249"/>
                  <a:pt x="321459" y="290249"/>
                  <a:pt x="319682" y="285719"/>
                </a:cubicBezTo>
                <a:cubicBezTo>
                  <a:pt x="317166" y="278905"/>
                  <a:pt x="312080" y="273828"/>
                  <a:pt x="306391" y="268585"/>
                </a:cubicBezTo>
                <a:cubicBezTo>
                  <a:pt x="303227" y="265647"/>
                  <a:pt x="299399" y="261602"/>
                  <a:pt x="303294" y="257334"/>
                </a:cubicBezTo>
                <a:cubicBezTo>
                  <a:pt x="307735" y="252289"/>
                  <a:pt x="314131" y="254598"/>
                  <a:pt x="319242" y="255403"/>
                </a:cubicBezTo>
                <a:cubicBezTo>
                  <a:pt x="342683" y="258970"/>
                  <a:pt x="357062" y="269803"/>
                  <a:pt x="364093" y="286745"/>
                </a:cubicBezTo>
                <a:cubicBezTo>
                  <a:pt x="368651" y="297582"/>
                  <a:pt x="374307" y="297608"/>
                  <a:pt x="385301" y="287973"/>
                </a:cubicBezTo>
                <a:cubicBezTo>
                  <a:pt x="397712" y="277216"/>
                  <a:pt x="408079" y="276436"/>
                  <a:pt x="417598" y="285722"/>
                </a:cubicBezTo>
                <a:cubicBezTo>
                  <a:pt x="425226" y="293339"/>
                  <a:pt x="431406" y="301607"/>
                  <a:pt x="440155" y="308139"/>
                </a:cubicBezTo>
                <a:cubicBezTo>
                  <a:pt x="463623" y="326175"/>
                  <a:pt x="485720" y="346039"/>
                  <a:pt x="534406" y="339430"/>
                </a:cubicBezTo>
                <a:cubicBezTo>
                  <a:pt x="520872" y="332528"/>
                  <a:pt x="507316" y="334645"/>
                  <a:pt x="495633" y="333450"/>
                </a:cubicBezTo>
                <a:cubicBezTo>
                  <a:pt x="487244" y="332567"/>
                  <a:pt x="478750" y="330037"/>
                  <a:pt x="486289" y="322243"/>
                </a:cubicBezTo>
                <a:cubicBezTo>
                  <a:pt x="494951" y="313365"/>
                  <a:pt x="489365" y="309771"/>
                  <a:pt x="484000" y="304964"/>
                </a:cubicBezTo>
                <a:cubicBezTo>
                  <a:pt x="471673" y="293645"/>
                  <a:pt x="461604" y="280392"/>
                  <a:pt x="436911" y="280536"/>
                </a:cubicBezTo>
                <a:cubicBezTo>
                  <a:pt x="433041" y="280530"/>
                  <a:pt x="429923" y="278297"/>
                  <a:pt x="426865" y="277007"/>
                </a:cubicBezTo>
                <a:cubicBezTo>
                  <a:pt x="422581" y="275154"/>
                  <a:pt x="418872" y="272993"/>
                  <a:pt x="420654" y="268269"/>
                </a:cubicBezTo>
                <a:cubicBezTo>
                  <a:pt x="422468" y="264016"/>
                  <a:pt x="426748" y="261125"/>
                  <a:pt x="432329" y="259975"/>
                </a:cubicBezTo>
                <a:cubicBezTo>
                  <a:pt x="437320" y="258895"/>
                  <a:pt x="442621" y="258016"/>
                  <a:pt x="447672" y="257879"/>
                </a:cubicBezTo>
                <a:cubicBezTo>
                  <a:pt x="470223" y="256809"/>
                  <a:pt x="486254" y="265543"/>
                  <a:pt x="502242" y="273572"/>
                </a:cubicBezTo>
                <a:cubicBezTo>
                  <a:pt x="558179" y="301436"/>
                  <a:pt x="607891" y="334326"/>
                  <a:pt x="659874" y="365516"/>
                </a:cubicBezTo>
                <a:cubicBezTo>
                  <a:pt x="711842" y="396471"/>
                  <a:pt x="772192" y="418818"/>
                  <a:pt x="829177" y="444421"/>
                </a:cubicBezTo>
                <a:cubicBezTo>
                  <a:pt x="960626" y="503711"/>
                  <a:pt x="1092650" y="562693"/>
                  <a:pt x="1231903" y="613682"/>
                </a:cubicBezTo>
                <a:cubicBezTo>
                  <a:pt x="1368099" y="663381"/>
                  <a:pt x="1823141" y="686561"/>
                  <a:pt x="1911736" y="685084"/>
                </a:cubicBezTo>
                <a:cubicBezTo>
                  <a:pt x="2024994" y="682992"/>
                  <a:pt x="2291986" y="655399"/>
                  <a:pt x="2564313" y="632143"/>
                </a:cubicBezTo>
                <a:cubicBezTo>
                  <a:pt x="2595089" y="629364"/>
                  <a:pt x="2625288" y="626893"/>
                  <a:pt x="2657304" y="624913"/>
                </a:cubicBezTo>
                <a:cubicBezTo>
                  <a:pt x="3564401" y="568191"/>
                  <a:pt x="4203594" y="276765"/>
                  <a:pt x="4235818" y="259339"/>
                </a:cubicBezTo>
                <a:cubicBezTo>
                  <a:pt x="4287616" y="231474"/>
                  <a:pt x="4460006" y="176429"/>
                  <a:pt x="4460331" y="176864"/>
                </a:cubicBezTo>
                <a:cubicBezTo>
                  <a:pt x="4464175" y="181144"/>
                  <a:pt x="4483735" y="184529"/>
                  <a:pt x="4499578" y="186791"/>
                </a:cubicBezTo>
                <a:lnTo>
                  <a:pt x="4514640" y="188841"/>
                </a:lnTo>
                <a:lnTo>
                  <a:pt x="4516523" y="189988"/>
                </a:lnTo>
                <a:cubicBezTo>
                  <a:pt x="4522035" y="190091"/>
                  <a:pt x="4521760" y="189857"/>
                  <a:pt x="4518126" y="189316"/>
                </a:cubicBezTo>
                <a:lnTo>
                  <a:pt x="4514640" y="188841"/>
                </a:lnTo>
                <a:lnTo>
                  <a:pt x="4511569" y="186970"/>
                </a:lnTo>
                <a:cubicBezTo>
                  <a:pt x="4510788" y="185226"/>
                  <a:pt x="4510719" y="182981"/>
                  <a:pt x="4510888" y="180943"/>
                </a:cubicBezTo>
                <a:cubicBezTo>
                  <a:pt x="4511690" y="170169"/>
                  <a:pt x="4517648" y="160906"/>
                  <a:pt x="4531865" y="155151"/>
                </a:cubicBezTo>
                <a:cubicBezTo>
                  <a:pt x="4545507" y="149703"/>
                  <a:pt x="4559473" y="144689"/>
                  <a:pt x="4573441" y="139676"/>
                </a:cubicBezTo>
                <a:cubicBezTo>
                  <a:pt x="4585075" y="135420"/>
                  <a:pt x="4593048" y="134454"/>
                  <a:pt x="4594964" y="145847"/>
                </a:cubicBezTo>
                <a:cubicBezTo>
                  <a:pt x="4596879" y="157242"/>
                  <a:pt x="4613452" y="160454"/>
                  <a:pt x="4623059" y="152410"/>
                </a:cubicBezTo>
                <a:cubicBezTo>
                  <a:pt x="4660632" y="120811"/>
                  <a:pt x="4705757" y="95654"/>
                  <a:pt x="4748356" y="68192"/>
                </a:cubicBezTo>
                <a:cubicBezTo>
                  <a:pt x="4778098" y="49168"/>
                  <a:pt x="4809406" y="31378"/>
                  <a:pt x="4833812" y="8017"/>
                </a:cubicBezTo>
                <a:cubicBezTo>
                  <a:pt x="4838299" y="3678"/>
                  <a:pt x="4842399" y="-2039"/>
                  <a:pt x="4850908" y="727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19213AB-AAE5-89C4-FE5A-DF58AED73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941" y="685801"/>
            <a:ext cx="3494859" cy="5491162"/>
          </a:xfrm>
        </p:spPr>
        <p:txBody>
          <a:bodyPr>
            <a:normAutofit/>
          </a:bodyPr>
          <a:lstStyle/>
          <a:p>
            <a:r>
              <a:rPr lang="es-CO" dirty="0"/>
              <a:t>Actividad a realizar en parejas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F6A43D83-F81A-936A-52CF-CFEEE05220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8127770"/>
              </p:ext>
            </p:extLst>
          </p:nvPr>
        </p:nvGraphicFramePr>
        <p:xfrm>
          <a:off x="4702547" y="838199"/>
          <a:ext cx="6651253" cy="5338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51781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C8ED4AF-C4AD-312F-3BD5-C41E5ED1A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r>
              <a:rPr lang="es-CO">
                <a:solidFill>
                  <a:srgbClr val="FFFFFF"/>
                </a:solidFill>
              </a:rPr>
              <a:t>Conclusiones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831DEA2B-D672-7472-88E3-5A9CA57195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0655741"/>
              </p:ext>
            </p:extLst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97245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93394DA-E684-47C2-9020-13225823F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79C5E75-71BC-E15C-51FB-5B3A26FF9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es-CO" sz="4000"/>
              <a:t>Objetivos de la sesión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A7BCAD-EAAF-D58C-112F-13253103C6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657" r="14259" b="-2"/>
          <a:stretch>
            <a:fillRect/>
          </a:stretch>
        </p:blipFill>
        <p:spPr>
          <a:xfrm>
            <a:off x="7989293" y="1904282"/>
            <a:ext cx="3423093" cy="4224808"/>
          </a:xfrm>
          <a:prstGeom prst="rect">
            <a:avLst/>
          </a:prstGeom>
        </p:spPr>
      </p:pic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7DFE005D-E5F0-A9C6-FDC7-126EA54DF8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1245121"/>
              </p:ext>
            </p:extLst>
          </p:nvPr>
        </p:nvGraphicFramePr>
        <p:xfrm>
          <a:off x="838200" y="1825625"/>
          <a:ext cx="6714744" cy="4303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17513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24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lementos multimedia en línea 3" descr="Pasante de Moda - Robo de Computadora">
            <a:hlinkClick r:id="" action="ppaction://media"/>
            <a:extLst>
              <a:ext uri="{FF2B5EF4-FFF2-40B4-BE49-F238E27FC236}">
                <a16:creationId xmlns:a16="http://schemas.microsoft.com/office/drawing/2014/main" id="{FC9D98BB-6969-565F-3DF6-AAAD62764F4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65853" y="643467"/>
            <a:ext cx="986029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4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0FB4CDF-03C7-AF0C-C46E-6D18A6D6B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s-CO" sz="4000"/>
              <a:t>¿Un antivirus es suficiente?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790973-0D12-D4A0-92E8-61D4713FE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es-CO" sz="2000"/>
              <a:t>Ejemplo: en casa no solo hay una puerta, también rejas, alarmas, cámaras...</a:t>
            </a:r>
          </a:p>
          <a:p>
            <a:r>
              <a:rPr lang="es-CO" sz="2000"/>
              <a:t>La seguridad informática funciona igual: múltiples capas</a:t>
            </a:r>
          </a:p>
          <a:p>
            <a:endParaRPr lang="es-CO" sz="2000"/>
          </a:p>
        </p:txBody>
      </p:sp>
      <p:pic>
        <p:nvPicPr>
          <p:cNvPr id="5" name="Picture 4" descr="An open bathroom door">
            <a:extLst>
              <a:ext uri="{FF2B5EF4-FFF2-40B4-BE49-F238E27FC236}">
                <a16:creationId xmlns:a16="http://schemas.microsoft.com/office/drawing/2014/main" id="{90F09C14-06A3-CE66-2E0C-71B533863B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914" r="28909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41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2E9247-2F55-C03F-FF9F-DA390F4D9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Defensa en juegos</a:t>
            </a:r>
          </a:p>
        </p:txBody>
      </p:sp>
      <p:pic>
        <p:nvPicPr>
          <p:cNvPr id="6" name="Elementos multimedia en línea 5" descr="#Mate de #principiantes en la Defensa #Siciliana">
            <a:hlinkClick r:id="" action="ppaction://media"/>
            <a:extLst>
              <a:ext uri="{FF2B5EF4-FFF2-40B4-BE49-F238E27FC236}">
                <a16:creationId xmlns:a16="http://schemas.microsoft.com/office/drawing/2014/main" id="{9C11119A-FC3C-4EC4-5CBF-C0CCD5AB2A1E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024063" y="1600200"/>
            <a:ext cx="2557462" cy="4525963"/>
          </a:xfrm>
          <a:prstGeom prst="rect">
            <a:avLst/>
          </a:prstGeom>
        </p:spPr>
      </p:pic>
      <p:pic>
        <p:nvPicPr>
          <p:cNvPr id="7" name="Elementos multimedia en línea 6" descr="El arte de la defensa representado en una sola persona. #volleyball  #voleibol #tomohiroyamamoto">
            <a:hlinkClick r:id="" action="ppaction://media"/>
            <a:extLst>
              <a:ext uri="{FF2B5EF4-FFF2-40B4-BE49-F238E27FC236}">
                <a16:creationId xmlns:a16="http://schemas.microsoft.com/office/drawing/2014/main" id="{3004C9DB-F318-116E-D0CB-070A539EADDD}"/>
              </a:ext>
            </a:extLst>
          </p:cNvPr>
          <p:cNvPicPr>
            <a:picLocks noGrp="1" noRot="1" noChangeAspect="1"/>
          </p:cNvPicPr>
          <p:nvPr>
            <p:ph sz="half" idx="2"/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5053014" y="1600199"/>
            <a:ext cx="2557463" cy="4525963"/>
          </a:xfrm>
          <a:prstGeom prst="rect">
            <a:avLst/>
          </a:prstGeom>
        </p:spPr>
      </p:pic>
      <p:pic>
        <p:nvPicPr>
          <p:cNvPr id="12" name="Elementos multimedia en línea 11" descr="¡Consejos rápidos para street fighter 6! ¡Que hacer contra los proyectiles!">
            <a:hlinkClick r:id="" action="ppaction://media"/>
            <a:extLst>
              <a:ext uri="{FF2B5EF4-FFF2-40B4-BE49-F238E27FC236}">
                <a16:creationId xmlns:a16="http://schemas.microsoft.com/office/drawing/2014/main" id="{BE43E0BE-7D5D-34B9-E0CC-1827691DE7E6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8290510" y="1599681"/>
            <a:ext cx="2557462" cy="452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7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1C47B39-02B6-9171-FD91-EBCA0FD90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es-CO" sz="4000"/>
              <a:t>Definición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6C5FC6-B864-B71D-198E-32A6D5A5B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r>
              <a:rPr lang="es-CO" sz="2000"/>
              <a:t>Seguridad en profundidad (Defensa por capas)</a:t>
            </a:r>
          </a:p>
          <a:p>
            <a:pPr lvl="1"/>
            <a:r>
              <a:rPr lang="es-CO" sz="2000"/>
              <a:t>Modelo que aplica múltiples capas de defensa</a:t>
            </a:r>
          </a:p>
          <a:p>
            <a:pPr lvl="1"/>
            <a:r>
              <a:rPr lang="es-CO" sz="2000"/>
              <a:t>Cada capa cubre vulnerabilidades que otra no</a:t>
            </a:r>
          </a:p>
          <a:p>
            <a:pPr lvl="1"/>
            <a:r>
              <a:rPr lang="es-CO" sz="2000"/>
              <a:t>Inspirado en la defensa militar (castillos, murallas, fosos)</a:t>
            </a:r>
          </a:p>
          <a:p>
            <a:endParaRPr lang="es-CO" sz="2000"/>
          </a:p>
        </p:txBody>
      </p:sp>
      <p:pic>
        <p:nvPicPr>
          <p:cNvPr id="5" name="Picture 4" descr="3D blocks cube drawn on a chalkboard">
            <a:extLst>
              <a:ext uri="{FF2B5EF4-FFF2-40B4-BE49-F238E27FC236}">
                <a16:creationId xmlns:a16="http://schemas.microsoft.com/office/drawing/2014/main" id="{22D4F668-CD9B-0B21-C0F7-909AEFA50C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30" r="41533" b="-1"/>
          <a:stretch>
            <a:fillRect/>
          </a:stretch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1270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65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lementos multimedia en línea 3" descr="Ciberseguridad en cortos - Defensa en profundidad">
            <a:hlinkClick r:id="" action="ppaction://media"/>
            <a:extLst>
              <a:ext uri="{FF2B5EF4-FFF2-40B4-BE49-F238E27FC236}">
                <a16:creationId xmlns:a16="http://schemas.microsoft.com/office/drawing/2014/main" id="{B87D9598-EE5C-0A68-6F37-6479FCCCEA2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4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4620A98-4CFA-DC6E-EC09-B740BFFA7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es-CO" sz="4000"/>
              <a:t>Capas mas comunes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113C98-474F-3FCF-A023-8F09CF2D7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r>
              <a:rPr lang="es-CO" sz="2000"/>
              <a:t>Física: cerraduras, controles de acceso</a:t>
            </a:r>
          </a:p>
          <a:p>
            <a:r>
              <a:rPr lang="es-CO" sz="2000"/>
              <a:t>Red: firewalls, seguridad en routers</a:t>
            </a:r>
          </a:p>
          <a:p>
            <a:r>
              <a:rPr lang="es-CO" sz="2000"/>
              <a:t>Sistemas: antivirus, parches</a:t>
            </a:r>
          </a:p>
          <a:p>
            <a:r>
              <a:rPr lang="es-CO" sz="2000"/>
              <a:t>Aplicaciones: autenticación fuerte, actualizaciones</a:t>
            </a:r>
          </a:p>
          <a:p>
            <a:r>
              <a:rPr lang="es-CO" sz="2000"/>
              <a:t>Datos: cifrado, backups</a:t>
            </a:r>
          </a:p>
          <a:p>
            <a:r>
              <a:rPr lang="es-CO" sz="2000"/>
              <a:t>Usuarios: capacitación y conciencia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0EE157-A4E4-2D91-DBCC-3FC69B2B50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986" r="28331" b="-1"/>
          <a:stretch>
            <a:fillRect/>
          </a:stretch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5215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844F-49D3-5DFB-E1DD-549A1A1CD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anchor="t">
            <a:normAutofit/>
          </a:bodyPr>
          <a:lstStyle/>
          <a:p>
            <a:r>
              <a:rPr lang="es-CO" sz="3200"/>
              <a:t>Ejemplo en el hogar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8D0A93-51BF-C857-E816-F83430529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551176"/>
            <a:ext cx="4085665" cy="3591207"/>
          </a:xfrm>
        </p:spPr>
        <p:txBody>
          <a:bodyPr>
            <a:normAutofit/>
          </a:bodyPr>
          <a:lstStyle/>
          <a:p>
            <a:r>
              <a:rPr lang="es-CO" sz="2000"/>
              <a:t>WiFi con clave débil → WPA3 + clave robusta</a:t>
            </a:r>
          </a:p>
          <a:p>
            <a:r>
              <a:rPr lang="es-CO" sz="2000"/>
              <a:t>PC compartida → cuentas separadas</a:t>
            </a:r>
          </a:p>
          <a:p>
            <a:r>
              <a:rPr lang="es-CO" sz="2000"/>
              <a:t>Fotos personales → backup cifrado</a:t>
            </a:r>
          </a:p>
          <a:p>
            <a:r>
              <a:rPr lang="es-CO" sz="2000"/>
              <a:t>Familia → concienciación frente a phishing</a:t>
            </a:r>
          </a:p>
          <a:p>
            <a:endParaRPr lang="es-CO" sz="2000"/>
          </a:p>
        </p:txBody>
      </p:sp>
      <p:pic>
        <p:nvPicPr>
          <p:cNvPr id="5" name="Picture 4" descr="A fingerprint in black and white">
            <a:extLst>
              <a:ext uri="{FF2B5EF4-FFF2-40B4-BE49-F238E27FC236}">
                <a16:creationId xmlns:a16="http://schemas.microsoft.com/office/drawing/2014/main" id="{71DF46AD-675C-4B78-C11C-C3E6A72C31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398" r="19936" b="-1"/>
          <a:stretch>
            <a:fillRect/>
          </a:stretch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974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832</Words>
  <Application>Microsoft Macintosh PowerPoint</Application>
  <PresentationFormat>Panorámica</PresentationFormat>
  <Paragraphs>132</Paragraphs>
  <Slides>14</Slides>
  <Notes>2</Notes>
  <HiddenSlides>0</HiddenSlides>
  <MMClips>6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8" baseType="lpstr">
      <vt:lpstr>Aptos</vt:lpstr>
      <vt:lpstr>Arial</vt:lpstr>
      <vt:lpstr>Calibri</vt:lpstr>
      <vt:lpstr>Office Theme</vt:lpstr>
      <vt:lpstr>Seguridad en profundidad (Defensa en capas)</vt:lpstr>
      <vt:lpstr>Objetivos de la sesión</vt:lpstr>
      <vt:lpstr>Presentación de PowerPoint</vt:lpstr>
      <vt:lpstr>¿Un antivirus es suficiente?</vt:lpstr>
      <vt:lpstr>Defensa en juegos</vt:lpstr>
      <vt:lpstr>Definición</vt:lpstr>
      <vt:lpstr>Presentación de PowerPoint</vt:lpstr>
      <vt:lpstr>Capas mas comunes</vt:lpstr>
      <vt:lpstr>Ejemplo en el hogar</vt:lpstr>
      <vt:lpstr>Capas de Seguridad en Profundidad para el Hogar</vt:lpstr>
      <vt:lpstr>Ejemplo en una empresa</vt:lpstr>
      <vt:lpstr>Capas de Seguridad en Profundidad</vt:lpstr>
      <vt:lpstr>Actividad a realizar en parejas</vt:lpstr>
      <vt:lpstr>Conclusiones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ANDRES MAURICIO SALAMANCA ARIAS</cp:lastModifiedBy>
  <cp:revision>2</cp:revision>
  <dcterms:created xsi:type="dcterms:W3CDTF">2013-01-27T09:14:16Z</dcterms:created>
  <dcterms:modified xsi:type="dcterms:W3CDTF">2025-09-05T22:30:05Z</dcterms:modified>
  <cp:category/>
</cp:coreProperties>
</file>