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7" r:id="rId10"/>
    <p:sldId id="26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30567-B623-DD4D-B4D0-C47EE4B8F6E8}" v="21" dt="2025-09-13T02:22:30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7"/>
    <p:restoredTop sz="70822"/>
  </p:normalViewPr>
  <p:slideViewPr>
    <p:cSldViewPr snapToGrid="0" snapToObjects="1">
      <p:cViewPr varScale="1">
        <p:scale>
          <a:sx n="74" d="100"/>
          <a:sy n="74" d="100"/>
        </p:scale>
        <p:origin x="960" y="4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s Mauricio Salamanca Arias" userId="bc2fd022-3fb8-43a3-ba07-11212112bf3a" providerId="ADAL" clId="{E11DD42D-3F97-5EDA-B350-FE73ACF9F06C}"/>
    <pc:docChg chg="undo custSel addSld delSld modSld sldOrd modMainMaster">
      <pc:chgData name="Andrés Mauricio Salamanca Arias" userId="bc2fd022-3fb8-43a3-ba07-11212112bf3a" providerId="ADAL" clId="{E11DD42D-3F97-5EDA-B350-FE73ACF9F06C}" dt="2025-09-13T02:44:14.530" v="238" actId="404"/>
      <pc:docMkLst>
        <pc:docMk/>
      </pc:docMkLst>
      <pc:sldChg chg="addSp modSp mod setBg addAnim">
        <pc:chgData name="Andrés Mauricio Salamanca Arias" userId="bc2fd022-3fb8-43a3-ba07-11212112bf3a" providerId="ADAL" clId="{E11DD42D-3F97-5EDA-B350-FE73ACF9F06C}" dt="2025-09-13T01:43:25.431" v="39"/>
        <pc:sldMkLst>
          <pc:docMk/>
          <pc:sldMk cId="0" sldId="256"/>
        </pc:sldMkLst>
        <pc:spChg chg="mod">
          <ac:chgData name="Andrés Mauricio Salamanca Arias" userId="bc2fd022-3fb8-43a3-ba07-11212112bf3a" providerId="ADAL" clId="{E11DD42D-3F97-5EDA-B350-FE73ACF9F06C}" dt="2025-09-13T01:43:25.426" v="37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Andrés Mauricio Salamanca Arias" userId="bc2fd022-3fb8-43a3-ba07-11212112bf3a" providerId="ADAL" clId="{E11DD42D-3F97-5EDA-B350-FE73ACF9F06C}" dt="2025-09-13T01:43:25.426" v="37" actId="26606"/>
          <ac:spMkLst>
            <pc:docMk/>
            <pc:sldMk cId="0" sldId="256"/>
            <ac:spMk id="3" creationId="{00000000-0000-0000-0000-000000000000}"/>
          </ac:spMkLst>
        </pc:spChg>
        <pc:spChg chg="add">
          <ac:chgData name="Andrés Mauricio Salamanca Arias" userId="bc2fd022-3fb8-43a3-ba07-11212112bf3a" providerId="ADAL" clId="{E11DD42D-3F97-5EDA-B350-FE73ACF9F06C}" dt="2025-09-13T01:43:25.426" v="37" actId="26606"/>
          <ac:spMkLst>
            <pc:docMk/>
            <pc:sldMk cId="0" sldId="256"/>
            <ac:spMk id="9" creationId="{9B7AD9F6-8CE7-4299-8FC6-328F4DCD3FF9}"/>
          </ac:spMkLst>
        </pc:spChg>
        <pc:spChg chg="add">
          <ac:chgData name="Andrés Mauricio Salamanca Arias" userId="bc2fd022-3fb8-43a3-ba07-11212112bf3a" providerId="ADAL" clId="{E11DD42D-3F97-5EDA-B350-FE73ACF9F06C}" dt="2025-09-13T01:43:25.426" v="37" actId="26606"/>
          <ac:spMkLst>
            <pc:docMk/>
            <pc:sldMk cId="0" sldId="256"/>
            <ac:spMk id="11" creationId="{F49775AF-8896-43EE-92C6-83497D6DC56F}"/>
          </ac:spMkLst>
        </pc:spChg>
        <pc:picChg chg="add">
          <ac:chgData name="Andrés Mauricio Salamanca Arias" userId="bc2fd022-3fb8-43a3-ba07-11212112bf3a" providerId="ADAL" clId="{E11DD42D-3F97-5EDA-B350-FE73ACF9F06C}" dt="2025-09-13T01:43:25.426" v="37" actId="26606"/>
          <ac:picMkLst>
            <pc:docMk/>
            <pc:sldMk cId="0" sldId="256"/>
            <ac:picMk id="5" creationId="{4FAC9775-3357-C069-7F86-22AC36A59E88}"/>
          </ac:picMkLst>
        </pc:picChg>
      </pc:sldChg>
      <pc:sldChg chg="addSp modSp mod setBg">
        <pc:chgData name="Andrés Mauricio Salamanca Arias" userId="bc2fd022-3fb8-43a3-ba07-11212112bf3a" providerId="ADAL" clId="{E11DD42D-3F97-5EDA-B350-FE73ACF9F06C}" dt="2025-09-13T01:43:38.434" v="40" actId="26606"/>
        <pc:sldMkLst>
          <pc:docMk/>
          <pc:sldMk cId="0" sldId="257"/>
        </pc:sldMkLst>
        <pc:spChg chg="mod">
          <ac:chgData name="Andrés Mauricio Salamanca Arias" userId="bc2fd022-3fb8-43a3-ba07-11212112bf3a" providerId="ADAL" clId="{E11DD42D-3F97-5EDA-B350-FE73ACF9F06C}" dt="2025-09-13T01:43:38.434" v="40" actId="26606"/>
          <ac:spMkLst>
            <pc:docMk/>
            <pc:sldMk cId="0" sldId="257"/>
            <ac:spMk id="2" creationId="{00000000-0000-0000-0000-000000000000}"/>
          </ac:spMkLst>
        </pc:spChg>
        <pc:spChg chg="mod">
          <ac:chgData name="Andrés Mauricio Salamanca Arias" userId="bc2fd022-3fb8-43a3-ba07-11212112bf3a" providerId="ADAL" clId="{E11DD42D-3F97-5EDA-B350-FE73ACF9F06C}" dt="2025-09-13T01:43:38.434" v="40" actId="26606"/>
          <ac:spMkLst>
            <pc:docMk/>
            <pc:sldMk cId="0" sldId="257"/>
            <ac:spMk id="3" creationId="{00000000-0000-0000-0000-000000000000}"/>
          </ac:spMkLst>
        </pc:spChg>
        <pc:spChg chg="add">
          <ac:chgData name="Andrés Mauricio Salamanca Arias" userId="bc2fd022-3fb8-43a3-ba07-11212112bf3a" providerId="ADAL" clId="{E11DD42D-3F97-5EDA-B350-FE73ACF9F06C}" dt="2025-09-13T01:43:38.434" v="40" actId="26606"/>
          <ac:spMkLst>
            <pc:docMk/>
            <pc:sldMk cId="0" sldId="257"/>
            <ac:spMk id="9" creationId="{2C61293E-6EBE-43EF-A52C-9BEBFD7679D4}"/>
          </ac:spMkLst>
        </pc:spChg>
        <pc:spChg chg="add">
          <ac:chgData name="Andrés Mauricio Salamanca Arias" userId="bc2fd022-3fb8-43a3-ba07-11212112bf3a" providerId="ADAL" clId="{E11DD42D-3F97-5EDA-B350-FE73ACF9F06C}" dt="2025-09-13T01:43:38.434" v="40" actId="26606"/>
          <ac:spMkLst>
            <pc:docMk/>
            <pc:sldMk cId="0" sldId="257"/>
            <ac:spMk id="11" creationId="{21540236-BFD5-4A9D-8840-4703E7F76825}"/>
          </ac:spMkLst>
        </pc:spChg>
        <pc:picChg chg="add">
          <ac:chgData name="Andrés Mauricio Salamanca Arias" userId="bc2fd022-3fb8-43a3-ba07-11212112bf3a" providerId="ADAL" clId="{E11DD42D-3F97-5EDA-B350-FE73ACF9F06C}" dt="2025-09-13T01:43:38.434" v="40" actId="26606"/>
          <ac:picMkLst>
            <pc:docMk/>
            <pc:sldMk cId="0" sldId="257"/>
            <ac:picMk id="5" creationId="{4656BDF2-C441-B9DE-ED0F-3D68B58B762F}"/>
          </ac:picMkLst>
        </pc:picChg>
      </pc:sldChg>
      <pc:sldChg chg="addSp delSp modSp mod setBg">
        <pc:chgData name="Andrés Mauricio Salamanca Arias" userId="bc2fd022-3fb8-43a3-ba07-11212112bf3a" providerId="ADAL" clId="{E11DD42D-3F97-5EDA-B350-FE73ACF9F06C}" dt="2025-09-13T01:44:52.562" v="51" actId="26606"/>
        <pc:sldMkLst>
          <pc:docMk/>
          <pc:sldMk cId="0" sldId="258"/>
        </pc:sldMkLst>
        <pc:spChg chg="mod">
          <ac:chgData name="Andrés Mauricio Salamanca Arias" userId="bc2fd022-3fb8-43a3-ba07-11212112bf3a" providerId="ADAL" clId="{E11DD42D-3F97-5EDA-B350-FE73ACF9F06C}" dt="2025-09-13T01:44:52.562" v="51" actId="26606"/>
          <ac:spMkLst>
            <pc:docMk/>
            <pc:sldMk cId="0" sldId="258"/>
            <ac:spMk id="2" creationId="{00000000-0000-0000-0000-000000000000}"/>
          </ac:spMkLst>
        </pc:spChg>
        <pc:spChg chg="mod">
          <ac:chgData name="Andrés Mauricio Salamanca Arias" userId="bc2fd022-3fb8-43a3-ba07-11212112bf3a" providerId="ADAL" clId="{E11DD42D-3F97-5EDA-B350-FE73ACF9F06C}" dt="2025-09-13T01:44:52.562" v="51" actId="26606"/>
          <ac:spMkLst>
            <pc:docMk/>
            <pc:sldMk cId="0" sldId="258"/>
            <ac:spMk id="3" creationId="{00000000-0000-0000-0000-000000000000}"/>
          </ac:spMkLst>
        </pc:spChg>
        <pc:spChg chg="add del">
          <ac:chgData name="Andrés Mauricio Salamanca Arias" userId="bc2fd022-3fb8-43a3-ba07-11212112bf3a" providerId="ADAL" clId="{E11DD42D-3F97-5EDA-B350-FE73ACF9F06C}" dt="2025-09-13T01:44:52.528" v="50" actId="26606"/>
          <ac:spMkLst>
            <pc:docMk/>
            <pc:sldMk cId="0" sldId="258"/>
            <ac:spMk id="9" creationId="{E51BA4DF-2BD4-4EC2-B1DB-B27C8AC71864}"/>
          </ac:spMkLst>
        </pc:spChg>
        <pc:spChg chg="add">
          <ac:chgData name="Andrés Mauricio Salamanca Arias" userId="bc2fd022-3fb8-43a3-ba07-11212112bf3a" providerId="ADAL" clId="{E11DD42D-3F97-5EDA-B350-FE73ACF9F06C}" dt="2025-09-13T01:44:52.562" v="51" actId="26606"/>
          <ac:spMkLst>
            <pc:docMk/>
            <pc:sldMk cId="0" sldId="258"/>
            <ac:spMk id="11" creationId="{21540236-BFD5-4A9D-8840-4703E7F76825}"/>
          </ac:spMkLst>
        </pc:spChg>
        <pc:spChg chg="add">
          <ac:chgData name="Andrés Mauricio Salamanca Arias" userId="bc2fd022-3fb8-43a3-ba07-11212112bf3a" providerId="ADAL" clId="{E11DD42D-3F97-5EDA-B350-FE73ACF9F06C}" dt="2025-09-13T01:44:52.562" v="51" actId="26606"/>
          <ac:spMkLst>
            <pc:docMk/>
            <pc:sldMk cId="0" sldId="258"/>
            <ac:spMk id="12" creationId="{2C61293E-6EBE-43EF-A52C-9BEBFD7679D4}"/>
          </ac:spMkLst>
        </pc:spChg>
        <pc:picChg chg="add del">
          <ac:chgData name="Andrés Mauricio Salamanca Arias" userId="bc2fd022-3fb8-43a3-ba07-11212112bf3a" providerId="ADAL" clId="{E11DD42D-3F97-5EDA-B350-FE73ACF9F06C}" dt="2025-09-13T01:44:52.528" v="50" actId="26606"/>
          <ac:picMkLst>
            <pc:docMk/>
            <pc:sldMk cId="0" sldId="258"/>
            <ac:picMk id="5" creationId="{DFA5C352-FEFD-8F70-5244-9035F9E3B038}"/>
          </ac:picMkLst>
        </pc:picChg>
        <pc:picChg chg="add">
          <ac:chgData name="Andrés Mauricio Salamanca Arias" userId="bc2fd022-3fb8-43a3-ba07-11212112bf3a" providerId="ADAL" clId="{E11DD42D-3F97-5EDA-B350-FE73ACF9F06C}" dt="2025-09-13T01:44:52.562" v="51" actId="26606"/>
          <ac:picMkLst>
            <pc:docMk/>
            <pc:sldMk cId="0" sldId="258"/>
            <ac:picMk id="13" creationId="{0B852F6D-E44C-1BA9-4BDC-A6E206AC97DF}"/>
          </ac:picMkLst>
        </pc:picChg>
      </pc:sldChg>
      <pc:sldChg chg="addSp delSp modSp mod setBg">
        <pc:chgData name="Andrés Mauricio Salamanca Arias" userId="bc2fd022-3fb8-43a3-ba07-11212112bf3a" providerId="ADAL" clId="{E11DD42D-3F97-5EDA-B350-FE73ACF9F06C}" dt="2025-09-13T01:45:49.504" v="62" actId="26606"/>
        <pc:sldMkLst>
          <pc:docMk/>
          <pc:sldMk cId="0" sldId="259"/>
        </pc:sldMkLst>
        <pc:spChg chg="mod">
          <ac:chgData name="Andrés Mauricio Salamanca Arias" userId="bc2fd022-3fb8-43a3-ba07-11212112bf3a" providerId="ADAL" clId="{E11DD42D-3F97-5EDA-B350-FE73ACF9F06C}" dt="2025-09-13T01:45:49.504" v="62" actId="26606"/>
          <ac:spMkLst>
            <pc:docMk/>
            <pc:sldMk cId="0" sldId="259"/>
            <ac:spMk id="2" creationId="{00000000-0000-0000-0000-000000000000}"/>
          </ac:spMkLst>
        </pc:spChg>
        <pc:spChg chg="add del mod">
          <ac:chgData name="Andrés Mauricio Salamanca Arias" userId="bc2fd022-3fb8-43a3-ba07-11212112bf3a" providerId="ADAL" clId="{E11DD42D-3F97-5EDA-B350-FE73ACF9F06C}" dt="2025-09-13T01:45:49.504" v="62" actId="26606"/>
          <ac:spMkLst>
            <pc:docMk/>
            <pc:sldMk cId="0" sldId="259"/>
            <ac:spMk id="3" creationId="{00000000-0000-0000-0000-000000000000}"/>
          </ac:spMkLst>
        </pc:spChg>
        <pc:spChg chg="add del">
          <ac:chgData name="Andrés Mauricio Salamanca Arias" userId="bc2fd022-3fb8-43a3-ba07-11212112bf3a" providerId="ADAL" clId="{E11DD42D-3F97-5EDA-B350-FE73ACF9F06C}" dt="2025-09-13T01:45:49.492" v="61" actId="26606"/>
          <ac:spMkLst>
            <pc:docMk/>
            <pc:sldMk cId="0" sldId="259"/>
            <ac:spMk id="9" creationId="{2E442304-DDBD-4F7B-8017-36BCC863FB40}"/>
          </ac:spMkLst>
        </pc:spChg>
        <pc:spChg chg="add">
          <ac:chgData name="Andrés Mauricio Salamanca Arias" userId="bc2fd022-3fb8-43a3-ba07-11212112bf3a" providerId="ADAL" clId="{E11DD42D-3F97-5EDA-B350-FE73ACF9F06C}" dt="2025-09-13T01:45:49.504" v="62" actId="26606"/>
          <ac:spMkLst>
            <pc:docMk/>
            <pc:sldMk cId="0" sldId="259"/>
            <ac:spMk id="10" creationId="{4F7EBAE4-9945-4473-9E34-B2C66EA0F03D}"/>
          </ac:spMkLst>
        </pc:spChg>
        <pc:spChg chg="add del">
          <ac:chgData name="Andrés Mauricio Salamanca Arias" userId="bc2fd022-3fb8-43a3-ba07-11212112bf3a" providerId="ADAL" clId="{E11DD42D-3F97-5EDA-B350-FE73ACF9F06C}" dt="2025-09-13T01:45:49.492" v="61" actId="26606"/>
          <ac:spMkLst>
            <pc:docMk/>
            <pc:sldMk cId="0" sldId="259"/>
            <ac:spMk id="11" creationId="{5E107275-3853-46FD-A241-DE4355A42675}"/>
          </ac:spMkLst>
        </pc:spChg>
        <pc:spChg chg="add">
          <ac:chgData name="Andrés Mauricio Salamanca Arias" userId="bc2fd022-3fb8-43a3-ba07-11212112bf3a" providerId="ADAL" clId="{E11DD42D-3F97-5EDA-B350-FE73ACF9F06C}" dt="2025-09-13T01:45:49.504" v="62" actId="26606"/>
          <ac:spMkLst>
            <pc:docMk/>
            <pc:sldMk cId="0" sldId="259"/>
            <ac:spMk id="12" creationId="{70BEB1E7-2F88-40BC-B73D-42E5B6F80BFC}"/>
          </ac:spMkLst>
        </pc:spChg>
        <pc:spChg chg="add">
          <ac:chgData name="Andrés Mauricio Salamanca Arias" userId="bc2fd022-3fb8-43a3-ba07-11212112bf3a" providerId="ADAL" clId="{E11DD42D-3F97-5EDA-B350-FE73ACF9F06C}" dt="2025-09-13T01:45:49.504" v="62" actId="26606"/>
          <ac:spMkLst>
            <pc:docMk/>
            <pc:sldMk cId="0" sldId="259"/>
            <ac:spMk id="14" creationId="{A7B99495-F43F-4D80-A44F-2CB4764EB90B}"/>
          </ac:spMkLst>
        </pc:spChg>
        <pc:graphicFrameChg chg="add del">
          <ac:chgData name="Andrés Mauricio Salamanca Arias" userId="bc2fd022-3fb8-43a3-ba07-11212112bf3a" providerId="ADAL" clId="{E11DD42D-3F97-5EDA-B350-FE73ACF9F06C}" dt="2025-09-13T01:45:49.492" v="61" actId="26606"/>
          <ac:graphicFrameMkLst>
            <pc:docMk/>
            <pc:sldMk cId="0" sldId="259"/>
            <ac:graphicFrameMk id="5" creationId="{7071DFCF-47AC-09B2-4095-2B34AD4996EE}"/>
          </ac:graphicFrameMkLst>
        </pc:graphicFrameChg>
        <pc:graphicFrameChg chg="add">
          <ac:chgData name="Andrés Mauricio Salamanca Arias" userId="bc2fd022-3fb8-43a3-ba07-11212112bf3a" providerId="ADAL" clId="{E11DD42D-3F97-5EDA-B350-FE73ACF9F06C}" dt="2025-09-13T01:45:49.504" v="62" actId="26606"/>
          <ac:graphicFrameMkLst>
            <pc:docMk/>
            <pc:sldMk cId="0" sldId="259"/>
            <ac:graphicFrameMk id="13" creationId="{6C5D74A3-5169-3433-33BD-A70ED9284CFE}"/>
          </ac:graphicFrameMkLst>
        </pc:graphicFrameChg>
        <pc:picChg chg="add">
          <ac:chgData name="Andrés Mauricio Salamanca Arias" userId="bc2fd022-3fb8-43a3-ba07-11212112bf3a" providerId="ADAL" clId="{E11DD42D-3F97-5EDA-B350-FE73ACF9F06C}" dt="2025-09-13T01:45:49.504" v="62" actId="26606"/>
          <ac:picMkLst>
            <pc:docMk/>
            <pc:sldMk cId="0" sldId="259"/>
            <ac:picMk id="6" creationId="{DA12D411-19BE-731D-88EB-3B6FDC42ECCD}"/>
          </ac:picMkLst>
        </pc:picChg>
      </pc:sldChg>
      <pc:sldChg chg="addSp modSp mod setBg">
        <pc:chgData name="Andrés Mauricio Salamanca Arias" userId="bc2fd022-3fb8-43a3-ba07-11212112bf3a" providerId="ADAL" clId="{E11DD42D-3F97-5EDA-B350-FE73ACF9F06C}" dt="2025-09-13T01:47:30.366" v="71" actId="26606"/>
        <pc:sldMkLst>
          <pc:docMk/>
          <pc:sldMk cId="0" sldId="260"/>
        </pc:sldMkLst>
        <pc:spChg chg="mod">
          <ac:chgData name="Andrés Mauricio Salamanca Arias" userId="bc2fd022-3fb8-43a3-ba07-11212112bf3a" providerId="ADAL" clId="{E11DD42D-3F97-5EDA-B350-FE73ACF9F06C}" dt="2025-09-13T01:47:30.366" v="71" actId="26606"/>
          <ac:spMkLst>
            <pc:docMk/>
            <pc:sldMk cId="0" sldId="260"/>
            <ac:spMk id="2" creationId="{00000000-0000-0000-0000-000000000000}"/>
          </ac:spMkLst>
        </pc:spChg>
        <pc:spChg chg="mod">
          <ac:chgData name="Andrés Mauricio Salamanca Arias" userId="bc2fd022-3fb8-43a3-ba07-11212112bf3a" providerId="ADAL" clId="{E11DD42D-3F97-5EDA-B350-FE73ACF9F06C}" dt="2025-09-13T01:47:30.366" v="71" actId="26606"/>
          <ac:spMkLst>
            <pc:docMk/>
            <pc:sldMk cId="0" sldId="260"/>
            <ac:spMk id="3" creationId="{00000000-0000-0000-0000-000000000000}"/>
          </ac:spMkLst>
        </pc:spChg>
        <pc:spChg chg="add">
          <ac:chgData name="Andrés Mauricio Salamanca Arias" userId="bc2fd022-3fb8-43a3-ba07-11212112bf3a" providerId="ADAL" clId="{E11DD42D-3F97-5EDA-B350-FE73ACF9F06C}" dt="2025-09-13T01:47:30.366" v="71" actId="26606"/>
          <ac:spMkLst>
            <pc:docMk/>
            <pc:sldMk cId="0" sldId="260"/>
            <ac:spMk id="9" creationId="{2C61293E-6EBE-43EF-A52C-9BEBFD7679D4}"/>
          </ac:spMkLst>
        </pc:spChg>
        <pc:spChg chg="add">
          <ac:chgData name="Andrés Mauricio Salamanca Arias" userId="bc2fd022-3fb8-43a3-ba07-11212112bf3a" providerId="ADAL" clId="{E11DD42D-3F97-5EDA-B350-FE73ACF9F06C}" dt="2025-09-13T01:47:30.366" v="71" actId="26606"/>
          <ac:spMkLst>
            <pc:docMk/>
            <pc:sldMk cId="0" sldId="260"/>
            <ac:spMk id="11" creationId="{21540236-BFD5-4A9D-8840-4703E7F76825}"/>
          </ac:spMkLst>
        </pc:spChg>
        <pc:picChg chg="add">
          <ac:chgData name="Andrés Mauricio Salamanca Arias" userId="bc2fd022-3fb8-43a3-ba07-11212112bf3a" providerId="ADAL" clId="{E11DD42D-3F97-5EDA-B350-FE73ACF9F06C}" dt="2025-09-13T01:47:30.366" v="71" actId="26606"/>
          <ac:picMkLst>
            <pc:docMk/>
            <pc:sldMk cId="0" sldId="260"/>
            <ac:picMk id="5" creationId="{CC7CD47F-BB72-DD5E-71A2-FB1537B3BC15}"/>
          </ac:picMkLst>
        </pc:picChg>
      </pc:sldChg>
      <pc:sldChg chg="addSp modSp mod setBg modNotesTx">
        <pc:chgData name="Andrés Mauricio Salamanca Arias" userId="bc2fd022-3fb8-43a3-ba07-11212112bf3a" providerId="ADAL" clId="{E11DD42D-3F97-5EDA-B350-FE73ACF9F06C}" dt="2025-09-13T02:09:37.509" v="129" actId="20577"/>
        <pc:sldMkLst>
          <pc:docMk/>
          <pc:sldMk cId="0" sldId="261"/>
        </pc:sldMkLst>
        <pc:spChg chg="mod">
          <ac:chgData name="Andrés Mauricio Salamanca Arias" userId="bc2fd022-3fb8-43a3-ba07-11212112bf3a" providerId="ADAL" clId="{E11DD42D-3F97-5EDA-B350-FE73ACF9F06C}" dt="2025-09-13T01:55:13.222" v="111" actId="26606"/>
          <ac:spMkLst>
            <pc:docMk/>
            <pc:sldMk cId="0" sldId="261"/>
            <ac:spMk id="2" creationId="{00000000-0000-0000-0000-000000000000}"/>
          </ac:spMkLst>
        </pc:spChg>
        <pc:spChg chg="mod">
          <ac:chgData name="Andrés Mauricio Salamanca Arias" userId="bc2fd022-3fb8-43a3-ba07-11212112bf3a" providerId="ADAL" clId="{E11DD42D-3F97-5EDA-B350-FE73ACF9F06C}" dt="2025-09-13T01:55:13.222" v="111" actId="26606"/>
          <ac:spMkLst>
            <pc:docMk/>
            <pc:sldMk cId="0" sldId="261"/>
            <ac:spMk id="3" creationId="{00000000-0000-0000-0000-000000000000}"/>
          </ac:spMkLst>
        </pc:spChg>
        <pc:spChg chg="add">
          <ac:chgData name="Andrés Mauricio Salamanca Arias" userId="bc2fd022-3fb8-43a3-ba07-11212112bf3a" providerId="ADAL" clId="{E11DD42D-3F97-5EDA-B350-FE73ACF9F06C}" dt="2025-09-13T01:55:13.222" v="111" actId="26606"/>
          <ac:spMkLst>
            <pc:docMk/>
            <pc:sldMk cId="0" sldId="261"/>
            <ac:spMk id="8" creationId="{777A147A-9ED8-46B4-8660-1B3C2AA880B5}"/>
          </ac:spMkLst>
        </pc:spChg>
        <pc:spChg chg="add">
          <ac:chgData name="Andrés Mauricio Salamanca Arias" userId="bc2fd022-3fb8-43a3-ba07-11212112bf3a" providerId="ADAL" clId="{E11DD42D-3F97-5EDA-B350-FE73ACF9F06C}" dt="2025-09-13T01:55:13.222" v="111" actId="26606"/>
          <ac:spMkLst>
            <pc:docMk/>
            <pc:sldMk cId="0" sldId="261"/>
            <ac:spMk id="10" creationId="{5D6C15A0-C087-4593-8414-2B4EC1CDC3DE}"/>
          </ac:spMkLst>
        </pc:spChg>
      </pc:sldChg>
      <pc:sldChg chg="addSp delSp modSp mod setBg modClrScheme delAnim modAnim chgLayout modNotesTx">
        <pc:chgData name="Andrés Mauricio Salamanca Arias" userId="bc2fd022-3fb8-43a3-ba07-11212112bf3a" providerId="ADAL" clId="{E11DD42D-3F97-5EDA-B350-FE73ACF9F06C}" dt="2025-09-13T02:24:51.841" v="155" actId="1076"/>
        <pc:sldMkLst>
          <pc:docMk/>
          <pc:sldMk cId="0" sldId="262"/>
        </pc:sldMkLst>
        <pc:spChg chg="mod ord">
          <ac:chgData name="Andrés Mauricio Salamanca Arias" userId="bc2fd022-3fb8-43a3-ba07-11212112bf3a" providerId="ADAL" clId="{E11DD42D-3F97-5EDA-B350-FE73ACF9F06C}" dt="2025-09-13T02:22:45.356" v="153" actId="26606"/>
          <ac:spMkLst>
            <pc:docMk/>
            <pc:sldMk cId="0" sldId="262"/>
            <ac:spMk id="2" creationId="{00000000-0000-0000-0000-000000000000}"/>
          </ac:spMkLst>
        </pc:spChg>
        <pc:spChg chg="mod ord">
          <ac:chgData name="Andrés Mauricio Salamanca Arias" userId="bc2fd022-3fb8-43a3-ba07-11212112bf3a" providerId="ADAL" clId="{E11DD42D-3F97-5EDA-B350-FE73ACF9F06C}" dt="2025-09-13T02:22:45.356" v="153" actId="26606"/>
          <ac:spMkLst>
            <pc:docMk/>
            <pc:sldMk cId="0" sldId="262"/>
            <ac:spMk id="3" creationId="{00000000-0000-0000-0000-000000000000}"/>
          </ac:spMkLst>
        </pc:spChg>
        <pc:spChg chg="add del mod ord">
          <ac:chgData name="Andrés Mauricio Salamanca Arias" userId="bc2fd022-3fb8-43a3-ba07-11212112bf3a" providerId="ADAL" clId="{E11DD42D-3F97-5EDA-B350-FE73ACF9F06C}" dt="2025-09-13T02:18:05.453" v="144"/>
          <ac:spMkLst>
            <pc:docMk/>
            <pc:sldMk cId="0" sldId="262"/>
            <ac:spMk id="4" creationId="{8633D467-E2F3-3A41-B017-909A4622C7D9}"/>
          </ac:spMkLst>
        </pc:spChg>
        <pc:spChg chg="add del mod">
          <ac:chgData name="Andrés Mauricio Salamanca Arias" userId="bc2fd022-3fb8-43a3-ba07-11212112bf3a" providerId="ADAL" clId="{E11DD42D-3F97-5EDA-B350-FE73ACF9F06C}" dt="2025-09-13T02:20:40.421" v="148"/>
          <ac:spMkLst>
            <pc:docMk/>
            <pc:sldMk cId="0" sldId="262"/>
            <ac:spMk id="7" creationId="{38CEAEFF-7F41-5959-4560-F91E84DDFE65}"/>
          </ac:spMkLst>
        </pc:spChg>
        <pc:spChg chg="add del">
          <ac:chgData name="Andrés Mauricio Salamanca Arias" userId="bc2fd022-3fb8-43a3-ba07-11212112bf3a" providerId="ADAL" clId="{E11DD42D-3F97-5EDA-B350-FE73ACF9F06C}" dt="2025-09-13T02:22:45.356" v="153" actId="26606"/>
          <ac:spMkLst>
            <pc:docMk/>
            <pc:sldMk cId="0" sldId="262"/>
            <ac:spMk id="10" creationId="{2B97F24A-32CE-4C1C-A50D-3016B394DCFB}"/>
          </ac:spMkLst>
        </pc:spChg>
        <pc:spChg chg="add del">
          <ac:chgData name="Andrés Mauricio Salamanca Arias" userId="bc2fd022-3fb8-43a3-ba07-11212112bf3a" providerId="ADAL" clId="{E11DD42D-3F97-5EDA-B350-FE73ACF9F06C}" dt="2025-09-13T02:22:45.356" v="153" actId="26606"/>
          <ac:spMkLst>
            <pc:docMk/>
            <pc:sldMk cId="0" sldId="262"/>
            <ac:spMk id="12" creationId="{CD8B4F24-440B-49E9-B85D-733523DC064B}"/>
          </ac:spMkLst>
        </pc:spChg>
        <pc:spChg chg="add mod">
          <ac:chgData name="Andrés Mauricio Salamanca Arias" userId="bc2fd022-3fb8-43a3-ba07-11212112bf3a" providerId="ADAL" clId="{E11DD42D-3F97-5EDA-B350-FE73ACF9F06C}" dt="2025-09-13T02:24:51.841" v="155" actId="1076"/>
          <ac:spMkLst>
            <pc:docMk/>
            <pc:sldMk cId="0" sldId="262"/>
            <ac:spMk id="13" creationId="{6CC4ABB4-3FE7-9824-6339-BEBB3B3DF9EB}"/>
          </ac:spMkLst>
        </pc:spChg>
        <pc:spChg chg="add">
          <ac:chgData name="Andrés Mauricio Salamanca Arias" userId="bc2fd022-3fb8-43a3-ba07-11212112bf3a" providerId="ADAL" clId="{E11DD42D-3F97-5EDA-B350-FE73ACF9F06C}" dt="2025-09-13T02:22:45.356" v="153" actId="26606"/>
          <ac:spMkLst>
            <pc:docMk/>
            <pc:sldMk cId="0" sldId="262"/>
            <ac:spMk id="17" creationId="{9D25F302-27C5-414F-97F8-6EA0A6C028BA}"/>
          </ac:spMkLst>
        </pc:spChg>
        <pc:spChg chg="add">
          <ac:chgData name="Andrés Mauricio Salamanca Arias" userId="bc2fd022-3fb8-43a3-ba07-11212112bf3a" providerId="ADAL" clId="{E11DD42D-3F97-5EDA-B350-FE73ACF9F06C}" dt="2025-09-13T02:22:45.356" v="153" actId="26606"/>
          <ac:spMkLst>
            <pc:docMk/>
            <pc:sldMk cId="0" sldId="262"/>
            <ac:spMk id="19" creationId="{830A36F8-48C2-4842-A87B-8CE8DF4E7FD2}"/>
          </ac:spMkLst>
        </pc:spChg>
        <pc:spChg chg="add">
          <ac:chgData name="Andrés Mauricio Salamanca Arias" userId="bc2fd022-3fb8-43a3-ba07-11212112bf3a" providerId="ADAL" clId="{E11DD42D-3F97-5EDA-B350-FE73ACF9F06C}" dt="2025-09-13T02:22:45.356" v="153" actId="26606"/>
          <ac:spMkLst>
            <pc:docMk/>
            <pc:sldMk cId="0" sldId="262"/>
            <ac:spMk id="21" creationId="{7F488E8B-4E1E-4402-8935-D4E6C02615C7}"/>
          </ac:spMkLst>
        </pc:spChg>
        <pc:picChg chg="add del mod">
          <ac:chgData name="Andrés Mauricio Salamanca Arias" userId="bc2fd022-3fb8-43a3-ba07-11212112bf3a" providerId="ADAL" clId="{E11DD42D-3F97-5EDA-B350-FE73ACF9F06C}" dt="2025-09-13T02:20:27.867" v="147" actId="478"/>
          <ac:picMkLst>
            <pc:docMk/>
            <pc:sldMk cId="0" sldId="262"/>
            <ac:picMk id="5" creationId="{9A9F7BE0-BC27-1824-1651-54ABA0596868}"/>
          </ac:picMkLst>
        </pc:picChg>
        <pc:picChg chg="add mod">
          <ac:chgData name="Andrés Mauricio Salamanca Arias" userId="bc2fd022-3fb8-43a3-ba07-11212112bf3a" providerId="ADAL" clId="{E11DD42D-3F97-5EDA-B350-FE73ACF9F06C}" dt="2025-09-13T02:22:45.356" v="153" actId="26606"/>
          <ac:picMkLst>
            <pc:docMk/>
            <pc:sldMk cId="0" sldId="262"/>
            <ac:picMk id="8" creationId="{98A1761E-2358-2FC9-2827-EF365338E6A7}"/>
          </ac:picMkLst>
        </pc:picChg>
        <pc:picChg chg="add mod">
          <ac:chgData name="Andrés Mauricio Salamanca Arias" userId="bc2fd022-3fb8-43a3-ba07-11212112bf3a" providerId="ADAL" clId="{E11DD42D-3F97-5EDA-B350-FE73ACF9F06C}" dt="2025-09-13T02:22:45.356" v="153" actId="26606"/>
          <ac:picMkLst>
            <pc:docMk/>
            <pc:sldMk cId="0" sldId="262"/>
            <ac:picMk id="9" creationId="{E45DE352-4CDF-84F4-01F0-043DD700CA18}"/>
          </ac:picMkLst>
        </pc:picChg>
      </pc:sldChg>
      <pc:sldChg chg="del">
        <pc:chgData name="Andrés Mauricio Salamanca Arias" userId="bc2fd022-3fb8-43a3-ba07-11212112bf3a" providerId="ADAL" clId="{E11DD42D-3F97-5EDA-B350-FE73ACF9F06C}" dt="2025-09-13T02:26:31.516" v="156" actId="2696"/>
        <pc:sldMkLst>
          <pc:docMk/>
          <pc:sldMk cId="0" sldId="263"/>
        </pc:sldMkLst>
      </pc:sldChg>
      <pc:sldChg chg="modSp del mod">
        <pc:chgData name="Andrés Mauricio Salamanca Arias" userId="bc2fd022-3fb8-43a3-ba07-11212112bf3a" providerId="ADAL" clId="{E11DD42D-3F97-5EDA-B350-FE73ACF9F06C}" dt="2025-09-13T02:26:47.276" v="167" actId="2696"/>
        <pc:sldMkLst>
          <pc:docMk/>
          <pc:sldMk cId="0" sldId="264"/>
        </pc:sldMkLst>
        <pc:spChg chg="mod">
          <ac:chgData name="Andrés Mauricio Salamanca Arias" userId="bc2fd022-3fb8-43a3-ba07-11212112bf3a" providerId="ADAL" clId="{E11DD42D-3F97-5EDA-B350-FE73ACF9F06C}" dt="2025-09-13T02:26:43.232" v="166" actId="6549"/>
          <ac:spMkLst>
            <pc:docMk/>
            <pc:sldMk cId="0" sldId="264"/>
            <ac:spMk id="3" creationId="{00000000-0000-0000-0000-000000000000}"/>
          </ac:spMkLst>
        </pc:spChg>
      </pc:sldChg>
      <pc:sldChg chg="addSp delSp modSp new mod ord setBg modAnim">
        <pc:chgData name="Andrés Mauricio Salamanca Arias" userId="bc2fd022-3fb8-43a3-ba07-11212112bf3a" providerId="ADAL" clId="{E11DD42D-3F97-5EDA-B350-FE73ACF9F06C}" dt="2025-09-13T01:52:48.516" v="94" actId="20578"/>
        <pc:sldMkLst>
          <pc:docMk/>
          <pc:sldMk cId="3402611221" sldId="265"/>
        </pc:sldMkLst>
        <pc:spChg chg="mod">
          <ac:chgData name="Andrés Mauricio Salamanca Arias" userId="bc2fd022-3fb8-43a3-ba07-11212112bf3a" providerId="ADAL" clId="{E11DD42D-3F97-5EDA-B350-FE73ACF9F06C}" dt="2025-09-13T01:51:55.012" v="87" actId="26606"/>
          <ac:spMkLst>
            <pc:docMk/>
            <pc:sldMk cId="3402611221" sldId="265"/>
            <ac:spMk id="2" creationId="{F88ABBB7-A5AC-D20A-F8E6-D90EABDFFE5C}"/>
          </ac:spMkLst>
        </pc:spChg>
        <pc:spChg chg="del">
          <ac:chgData name="Andrés Mauricio Salamanca Arias" userId="bc2fd022-3fb8-43a3-ba07-11212112bf3a" providerId="ADAL" clId="{E11DD42D-3F97-5EDA-B350-FE73ACF9F06C}" dt="2025-09-13T01:51:50.065" v="86"/>
          <ac:spMkLst>
            <pc:docMk/>
            <pc:sldMk cId="3402611221" sldId="265"/>
            <ac:spMk id="3" creationId="{E888B90F-08C1-38BE-5769-D5FF39202BF7}"/>
          </ac:spMkLst>
        </pc:spChg>
        <pc:spChg chg="add mod">
          <ac:chgData name="Andrés Mauricio Salamanca Arias" userId="bc2fd022-3fb8-43a3-ba07-11212112bf3a" providerId="ADAL" clId="{E11DD42D-3F97-5EDA-B350-FE73ACF9F06C}" dt="2025-09-13T01:52:26.835" v="93" actId="1076"/>
          <ac:spMkLst>
            <pc:docMk/>
            <pc:sldMk cId="3402611221" sldId="265"/>
            <ac:spMk id="5" creationId="{C7B8333B-6F38-0F20-1148-F62565D22D4C}"/>
          </ac:spMkLst>
        </pc:spChg>
        <pc:spChg chg="add">
          <ac:chgData name="Andrés Mauricio Salamanca Arias" userId="bc2fd022-3fb8-43a3-ba07-11212112bf3a" providerId="ADAL" clId="{E11DD42D-3F97-5EDA-B350-FE73ACF9F06C}" dt="2025-09-13T01:51:55.012" v="87" actId="26606"/>
          <ac:spMkLst>
            <pc:docMk/>
            <pc:sldMk cId="3402611221" sldId="265"/>
            <ac:spMk id="9" creationId="{8A94871E-96FC-4ADE-815B-41A636E34F1A}"/>
          </ac:spMkLst>
        </pc:spChg>
        <pc:spChg chg="add">
          <ac:chgData name="Andrés Mauricio Salamanca Arias" userId="bc2fd022-3fb8-43a3-ba07-11212112bf3a" providerId="ADAL" clId="{E11DD42D-3F97-5EDA-B350-FE73ACF9F06C}" dt="2025-09-13T01:51:55.012" v="87" actId="26606"/>
          <ac:spMkLst>
            <pc:docMk/>
            <pc:sldMk cId="3402611221" sldId="265"/>
            <ac:spMk id="11" creationId="{3FCFB1DE-0B7E-48CC-BA90-B2AB0889F9D6}"/>
          </ac:spMkLst>
        </pc:spChg>
        <pc:picChg chg="add mod">
          <ac:chgData name="Andrés Mauricio Salamanca Arias" userId="bc2fd022-3fb8-43a3-ba07-11212112bf3a" providerId="ADAL" clId="{E11DD42D-3F97-5EDA-B350-FE73ACF9F06C}" dt="2025-09-13T01:51:55.012" v="87" actId="26606"/>
          <ac:picMkLst>
            <pc:docMk/>
            <pc:sldMk cId="3402611221" sldId="265"/>
            <ac:picMk id="4" creationId="{0F36A89B-CC97-0E61-945B-7D2CCCFEC90C}"/>
          </ac:picMkLst>
        </pc:picChg>
      </pc:sldChg>
      <pc:sldChg chg="addSp delSp modSp new mod setBg modClrScheme modAnim chgLayout">
        <pc:chgData name="Andrés Mauricio Salamanca Arias" userId="bc2fd022-3fb8-43a3-ba07-11212112bf3a" providerId="ADAL" clId="{E11DD42D-3F97-5EDA-B350-FE73ACF9F06C}" dt="2025-09-13T02:00:47.050" v="119" actId="26606"/>
        <pc:sldMkLst>
          <pc:docMk/>
          <pc:sldMk cId="2112414091" sldId="266"/>
        </pc:sldMkLst>
        <pc:spChg chg="del mod ord">
          <ac:chgData name="Andrés Mauricio Salamanca Arias" userId="bc2fd022-3fb8-43a3-ba07-11212112bf3a" providerId="ADAL" clId="{E11DD42D-3F97-5EDA-B350-FE73ACF9F06C}" dt="2025-09-13T01:58:54.453" v="113" actId="700"/>
          <ac:spMkLst>
            <pc:docMk/>
            <pc:sldMk cId="2112414091" sldId="266"/>
            <ac:spMk id="2" creationId="{F54AF628-4286-BB3A-5396-41C82C4F425A}"/>
          </ac:spMkLst>
        </pc:spChg>
        <pc:spChg chg="del mod ord">
          <ac:chgData name="Andrés Mauricio Salamanca Arias" userId="bc2fd022-3fb8-43a3-ba07-11212112bf3a" providerId="ADAL" clId="{E11DD42D-3F97-5EDA-B350-FE73ACF9F06C}" dt="2025-09-13T01:58:54.453" v="113" actId="700"/>
          <ac:spMkLst>
            <pc:docMk/>
            <pc:sldMk cId="2112414091" sldId="266"/>
            <ac:spMk id="3" creationId="{1846BA88-C9CE-D3C1-37E9-4D2A86D9C1F7}"/>
          </ac:spMkLst>
        </pc:spChg>
        <pc:spChg chg="add del mod ord">
          <ac:chgData name="Andrés Mauricio Salamanca Arias" userId="bc2fd022-3fb8-43a3-ba07-11212112bf3a" providerId="ADAL" clId="{E11DD42D-3F97-5EDA-B350-FE73ACF9F06C}" dt="2025-09-13T02:00:33.399" v="116" actId="478"/>
          <ac:spMkLst>
            <pc:docMk/>
            <pc:sldMk cId="2112414091" sldId="266"/>
            <ac:spMk id="4" creationId="{78B3A56B-9547-C0D9-DE10-B7685B699CF4}"/>
          </ac:spMkLst>
        </pc:spChg>
        <pc:spChg chg="add del mod ord">
          <ac:chgData name="Andrés Mauricio Salamanca Arias" userId="bc2fd022-3fb8-43a3-ba07-11212112bf3a" providerId="ADAL" clId="{E11DD42D-3F97-5EDA-B350-FE73ACF9F06C}" dt="2025-09-13T01:59:17.279" v="114"/>
          <ac:spMkLst>
            <pc:docMk/>
            <pc:sldMk cId="2112414091" sldId="266"/>
            <ac:spMk id="5" creationId="{43B65D4E-9EC9-1EDB-DD1D-571D865DD66E}"/>
          </ac:spMkLst>
        </pc:spChg>
        <pc:spChg chg="add del mod ord">
          <ac:chgData name="Andrés Mauricio Salamanca Arias" userId="bc2fd022-3fb8-43a3-ba07-11212112bf3a" providerId="ADAL" clId="{E11DD42D-3F97-5EDA-B350-FE73ACF9F06C}" dt="2025-09-13T02:00:28.377" v="115"/>
          <ac:spMkLst>
            <pc:docMk/>
            <pc:sldMk cId="2112414091" sldId="266"/>
            <ac:spMk id="6" creationId="{E9E7115E-F9FB-5B80-CB5E-E75F1AE58C8D}"/>
          </ac:spMkLst>
        </pc:spChg>
        <pc:spChg chg="add">
          <ac:chgData name="Andrés Mauricio Salamanca Arias" userId="bc2fd022-3fb8-43a3-ba07-11212112bf3a" providerId="ADAL" clId="{E11DD42D-3F97-5EDA-B350-FE73ACF9F06C}" dt="2025-09-13T02:00:47.050" v="119" actId="26606"/>
          <ac:spMkLst>
            <pc:docMk/>
            <pc:sldMk cId="2112414091" sldId="266"/>
            <ac:spMk id="10" creationId="{664E23E2-7440-4E36-A67B-0F88C5F7E185}"/>
          </ac:spMkLst>
        </pc:spChg>
        <pc:spChg chg="add">
          <ac:chgData name="Andrés Mauricio Salamanca Arias" userId="bc2fd022-3fb8-43a3-ba07-11212112bf3a" providerId="ADAL" clId="{E11DD42D-3F97-5EDA-B350-FE73ACF9F06C}" dt="2025-09-13T02:00:47.050" v="119" actId="26606"/>
          <ac:spMkLst>
            <pc:docMk/>
            <pc:sldMk cId="2112414091" sldId="266"/>
            <ac:spMk id="11" creationId="{B06949AE-010D-4C18-8AED-7872085ADD57}"/>
          </ac:spMkLst>
        </pc:spChg>
        <pc:spChg chg="add">
          <ac:chgData name="Andrés Mauricio Salamanca Arias" userId="bc2fd022-3fb8-43a3-ba07-11212112bf3a" providerId="ADAL" clId="{E11DD42D-3F97-5EDA-B350-FE73ACF9F06C}" dt="2025-09-13T02:00:47.050" v="119" actId="26606"/>
          <ac:spMkLst>
            <pc:docMk/>
            <pc:sldMk cId="2112414091" sldId="266"/>
            <ac:spMk id="12" creationId="{FE54AADB-50C7-4293-94C0-27361A32B8CF}"/>
          </ac:spMkLst>
        </pc:spChg>
        <pc:spChg chg="add del">
          <ac:chgData name="Andrés Mauricio Salamanca Arias" userId="bc2fd022-3fb8-43a3-ba07-11212112bf3a" providerId="ADAL" clId="{E11DD42D-3F97-5EDA-B350-FE73ACF9F06C}" dt="2025-09-13T02:00:45.012" v="118" actId="26606"/>
          <ac:spMkLst>
            <pc:docMk/>
            <pc:sldMk cId="2112414091" sldId="266"/>
            <ac:spMk id="13" creationId="{A9F529C3-C941-49FD-8C67-82F134F64BDB}"/>
          </ac:spMkLst>
        </pc:spChg>
        <pc:spChg chg="add del">
          <ac:chgData name="Andrés Mauricio Salamanca Arias" userId="bc2fd022-3fb8-43a3-ba07-11212112bf3a" providerId="ADAL" clId="{E11DD42D-3F97-5EDA-B350-FE73ACF9F06C}" dt="2025-09-13T02:00:45.012" v="118" actId="26606"/>
          <ac:spMkLst>
            <pc:docMk/>
            <pc:sldMk cId="2112414091" sldId="266"/>
            <ac:spMk id="15" creationId="{20586029-32A0-47E5-9AEC-AE3ABA6B94D0}"/>
          </ac:spMkLst>
        </pc:spChg>
        <pc:picChg chg="add mod ord">
          <ac:chgData name="Andrés Mauricio Salamanca Arias" userId="bc2fd022-3fb8-43a3-ba07-11212112bf3a" providerId="ADAL" clId="{E11DD42D-3F97-5EDA-B350-FE73ACF9F06C}" dt="2025-09-13T02:00:47.050" v="119" actId="26606"/>
          <ac:picMkLst>
            <pc:docMk/>
            <pc:sldMk cId="2112414091" sldId="266"/>
            <ac:picMk id="7" creationId="{5C60D659-DBD4-DE81-3141-3DC5292793D1}"/>
          </ac:picMkLst>
        </pc:picChg>
        <pc:picChg chg="add mod">
          <ac:chgData name="Andrés Mauricio Salamanca Arias" userId="bc2fd022-3fb8-43a3-ba07-11212112bf3a" providerId="ADAL" clId="{E11DD42D-3F97-5EDA-B350-FE73ACF9F06C}" dt="2025-09-13T02:00:47.050" v="119" actId="26606"/>
          <ac:picMkLst>
            <pc:docMk/>
            <pc:sldMk cId="2112414091" sldId="266"/>
            <ac:picMk id="8" creationId="{B007DC1F-78A4-6EFF-E700-5518404F4E00}"/>
          </ac:picMkLst>
        </pc:picChg>
        <pc:cxnChg chg="add del">
          <ac:chgData name="Andrés Mauricio Salamanca Arias" userId="bc2fd022-3fb8-43a3-ba07-11212112bf3a" providerId="ADAL" clId="{E11DD42D-3F97-5EDA-B350-FE73ACF9F06C}" dt="2025-09-13T02:00:45.012" v="118" actId="26606"/>
          <ac:cxnSpMkLst>
            <pc:docMk/>
            <pc:sldMk cId="2112414091" sldId="266"/>
            <ac:cxnSpMk id="17" creationId="{8C730EAB-A532-4295-A302-FB4B90DB9F5E}"/>
          </ac:cxnSpMkLst>
        </pc:cxnChg>
      </pc:sldChg>
      <pc:sldChg chg="addSp delSp modSp new mod setBg modAnim">
        <pc:chgData name="Andrés Mauricio Salamanca Arias" userId="bc2fd022-3fb8-43a3-ba07-11212112bf3a" providerId="ADAL" clId="{E11DD42D-3F97-5EDA-B350-FE73ACF9F06C}" dt="2025-09-13T02:12:08.650" v="134" actId="26606"/>
        <pc:sldMkLst>
          <pc:docMk/>
          <pc:sldMk cId="4173067168" sldId="267"/>
        </pc:sldMkLst>
        <pc:spChg chg="del">
          <ac:chgData name="Andrés Mauricio Salamanca Arias" userId="bc2fd022-3fb8-43a3-ba07-11212112bf3a" providerId="ADAL" clId="{E11DD42D-3F97-5EDA-B350-FE73ACF9F06C}" dt="2025-09-13T02:00:53.814" v="121" actId="478"/>
          <ac:spMkLst>
            <pc:docMk/>
            <pc:sldMk cId="4173067168" sldId="267"/>
            <ac:spMk id="2" creationId="{A414D6E8-BF7B-150A-FFCE-8F61BF8E427D}"/>
          </ac:spMkLst>
        </pc:spChg>
        <pc:spChg chg="del">
          <ac:chgData name="Andrés Mauricio Salamanca Arias" userId="bc2fd022-3fb8-43a3-ba07-11212112bf3a" providerId="ADAL" clId="{E11DD42D-3F97-5EDA-B350-FE73ACF9F06C}" dt="2025-09-13T02:02:46.812" v="122"/>
          <ac:spMkLst>
            <pc:docMk/>
            <pc:sldMk cId="4173067168" sldId="267"/>
            <ac:spMk id="3" creationId="{3851A260-00BD-3618-15B7-96D983D7E981}"/>
          </ac:spMkLst>
        </pc:spChg>
        <pc:spChg chg="del">
          <ac:chgData name="Andrés Mauricio Salamanca Arias" userId="bc2fd022-3fb8-43a3-ba07-11212112bf3a" providerId="ADAL" clId="{E11DD42D-3F97-5EDA-B350-FE73ACF9F06C}" dt="2025-09-13T02:08:36.530" v="123"/>
          <ac:spMkLst>
            <pc:docMk/>
            <pc:sldMk cId="4173067168" sldId="267"/>
            <ac:spMk id="4" creationId="{BAFBA265-FDE7-A6B1-E2EB-0E3B3826BD8B}"/>
          </ac:spMkLst>
        </pc:spChg>
        <pc:spChg chg="add del">
          <ac:chgData name="Andrés Mauricio Salamanca Arias" userId="bc2fd022-3fb8-43a3-ba07-11212112bf3a" providerId="ADAL" clId="{E11DD42D-3F97-5EDA-B350-FE73ACF9F06C}" dt="2025-09-13T02:12:03.732" v="133"/>
          <ac:spMkLst>
            <pc:docMk/>
            <pc:sldMk cId="4173067168" sldId="267"/>
            <ac:spMk id="10" creationId="{DE51657C-8163-9CEA-B0F3-53649E6B8DB3}"/>
          </ac:spMkLst>
        </pc:spChg>
        <pc:spChg chg="add del">
          <ac:chgData name="Andrés Mauricio Salamanca Arias" userId="bc2fd022-3fb8-43a3-ba07-11212112bf3a" providerId="ADAL" clId="{E11DD42D-3F97-5EDA-B350-FE73ACF9F06C}" dt="2025-09-13T02:11:41.357" v="131" actId="26606"/>
          <ac:spMkLst>
            <pc:docMk/>
            <pc:sldMk cId="4173067168" sldId="267"/>
            <ac:spMk id="11" creationId="{664E23E2-7440-4E36-A67B-0F88C5F7E185}"/>
          </ac:spMkLst>
        </pc:spChg>
        <pc:spChg chg="add del">
          <ac:chgData name="Andrés Mauricio Salamanca Arias" userId="bc2fd022-3fb8-43a3-ba07-11212112bf3a" providerId="ADAL" clId="{E11DD42D-3F97-5EDA-B350-FE73ACF9F06C}" dt="2025-09-13T02:11:41.357" v="131" actId="26606"/>
          <ac:spMkLst>
            <pc:docMk/>
            <pc:sldMk cId="4173067168" sldId="267"/>
            <ac:spMk id="13" creationId="{B06949AE-010D-4C18-8AED-7872085ADD57}"/>
          </ac:spMkLst>
        </pc:spChg>
        <pc:spChg chg="add del">
          <ac:chgData name="Andrés Mauricio Salamanca Arias" userId="bc2fd022-3fb8-43a3-ba07-11212112bf3a" providerId="ADAL" clId="{E11DD42D-3F97-5EDA-B350-FE73ACF9F06C}" dt="2025-09-13T02:11:41.357" v="131" actId="26606"/>
          <ac:spMkLst>
            <pc:docMk/>
            <pc:sldMk cId="4173067168" sldId="267"/>
            <ac:spMk id="15" creationId="{FE54AADB-50C7-4293-94C0-27361A32B8CF}"/>
          </ac:spMkLst>
        </pc:spChg>
        <pc:spChg chg="add del">
          <ac:chgData name="Andrés Mauricio Salamanca Arias" userId="bc2fd022-3fb8-43a3-ba07-11212112bf3a" providerId="ADAL" clId="{E11DD42D-3F97-5EDA-B350-FE73ACF9F06C}" dt="2025-09-13T02:12:08.650" v="134" actId="26606"/>
          <ac:spMkLst>
            <pc:docMk/>
            <pc:sldMk cId="4173067168" sldId="267"/>
            <ac:spMk id="17" creationId="{533DF362-939D-4EEE-8DC4-6B54607E5611}"/>
          </ac:spMkLst>
        </pc:spChg>
        <pc:spChg chg="add del">
          <ac:chgData name="Andrés Mauricio Salamanca Arias" userId="bc2fd022-3fb8-43a3-ba07-11212112bf3a" providerId="ADAL" clId="{E11DD42D-3F97-5EDA-B350-FE73ACF9F06C}" dt="2025-09-13T02:12:08.650" v="134" actId="26606"/>
          <ac:spMkLst>
            <pc:docMk/>
            <pc:sldMk cId="4173067168" sldId="267"/>
            <ac:spMk id="18" creationId="{53E60C6D-4E85-4E14-BCDF-BF15C241F7CA}"/>
          </ac:spMkLst>
        </pc:spChg>
        <pc:spChg chg="add del">
          <ac:chgData name="Andrés Mauricio Salamanca Arias" userId="bc2fd022-3fb8-43a3-ba07-11212112bf3a" providerId="ADAL" clId="{E11DD42D-3F97-5EDA-B350-FE73ACF9F06C}" dt="2025-09-13T02:12:08.650" v="134" actId="26606"/>
          <ac:spMkLst>
            <pc:docMk/>
            <pc:sldMk cId="4173067168" sldId="267"/>
            <ac:spMk id="19" creationId="{7D42D292-4C48-479B-9E59-E29CD9871C0C}"/>
          </ac:spMkLst>
        </pc:spChg>
        <pc:spChg chg="add">
          <ac:chgData name="Andrés Mauricio Salamanca Arias" userId="bc2fd022-3fb8-43a3-ba07-11212112bf3a" providerId="ADAL" clId="{E11DD42D-3F97-5EDA-B350-FE73ACF9F06C}" dt="2025-09-13T02:12:08.650" v="134" actId="26606"/>
          <ac:spMkLst>
            <pc:docMk/>
            <pc:sldMk cId="4173067168" sldId="267"/>
            <ac:spMk id="24" creationId="{9527FCEA-6143-4C5E-8C45-8AC9237ADE89}"/>
          </ac:spMkLst>
        </pc:spChg>
        <pc:spChg chg="add">
          <ac:chgData name="Andrés Mauricio Salamanca Arias" userId="bc2fd022-3fb8-43a3-ba07-11212112bf3a" providerId="ADAL" clId="{E11DD42D-3F97-5EDA-B350-FE73ACF9F06C}" dt="2025-09-13T02:12:08.650" v="134" actId="26606"/>
          <ac:spMkLst>
            <pc:docMk/>
            <pc:sldMk cId="4173067168" sldId="267"/>
            <ac:spMk id="26" creationId="{1A9F23AD-7A55-49F3-A3EC-743F47F36B0E}"/>
          </ac:spMkLst>
        </pc:spChg>
        <pc:spChg chg="add">
          <ac:chgData name="Andrés Mauricio Salamanca Arias" userId="bc2fd022-3fb8-43a3-ba07-11212112bf3a" providerId="ADAL" clId="{E11DD42D-3F97-5EDA-B350-FE73ACF9F06C}" dt="2025-09-13T02:12:08.650" v="134" actId="26606"/>
          <ac:spMkLst>
            <pc:docMk/>
            <pc:sldMk cId="4173067168" sldId="267"/>
            <ac:spMk id="28" creationId="{D7D9F91F-72C9-4DB9-ABD0-A8180D8262D5}"/>
          </ac:spMkLst>
        </pc:spChg>
        <pc:spChg chg="add">
          <ac:chgData name="Andrés Mauricio Salamanca Arias" userId="bc2fd022-3fb8-43a3-ba07-11212112bf3a" providerId="ADAL" clId="{E11DD42D-3F97-5EDA-B350-FE73ACF9F06C}" dt="2025-09-13T02:12:08.650" v="134" actId="26606"/>
          <ac:spMkLst>
            <pc:docMk/>
            <pc:sldMk cId="4173067168" sldId="267"/>
            <ac:spMk id="30" creationId="{BE016956-CE9F-4946-8834-A8BC3529D0F6}"/>
          </ac:spMkLst>
        </pc:spChg>
        <pc:picChg chg="add mod ord">
          <ac:chgData name="Andrés Mauricio Salamanca Arias" userId="bc2fd022-3fb8-43a3-ba07-11212112bf3a" providerId="ADAL" clId="{E11DD42D-3F97-5EDA-B350-FE73ACF9F06C}" dt="2025-09-13T02:12:08.650" v="134" actId="26606"/>
          <ac:picMkLst>
            <pc:docMk/>
            <pc:sldMk cId="4173067168" sldId="267"/>
            <ac:picMk id="5" creationId="{DDCD83B3-1B6D-39A4-A9B0-1E30259D54B8}"/>
          </ac:picMkLst>
        </pc:picChg>
        <pc:picChg chg="add mod ord">
          <ac:chgData name="Andrés Mauricio Salamanca Arias" userId="bc2fd022-3fb8-43a3-ba07-11212112bf3a" providerId="ADAL" clId="{E11DD42D-3F97-5EDA-B350-FE73ACF9F06C}" dt="2025-09-13T02:12:08.650" v="134" actId="26606"/>
          <ac:picMkLst>
            <pc:docMk/>
            <pc:sldMk cId="4173067168" sldId="267"/>
            <ac:picMk id="6" creationId="{9B32DBD7-4750-4EAD-9A94-3A731E29B426}"/>
          </ac:picMkLst>
        </pc:picChg>
        <pc:picChg chg="add mod">
          <ac:chgData name="Andrés Mauricio Salamanca Arias" userId="bc2fd022-3fb8-43a3-ba07-11212112bf3a" providerId="ADAL" clId="{E11DD42D-3F97-5EDA-B350-FE73ACF9F06C}" dt="2025-09-13T02:12:08.650" v="134" actId="26606"/>
          <ac:picMkLst>
            <pc:docMk/>
            <pc:sldMk cId="4173067168" sldId="267"/>
            <ac:picMk id="7" creationId="{253E58A3-D877-667F-C1B3-5ABE5A86109D}"/>
          </ac:picMkLst>
        </pc:picChg>
      </pc:sldChg>
      <pc:sldChg chg="new del">
        <pc:chgData name="Andrés Mauricio Salamanca Arias" userId="bc2fd022-3fb8-43a3-ba07-11212112bf3a" providerId="ADAL" clId="{E11DD42D-3F97-5EDA-B350-FE73ACF9F06C}" dt="2025-09-13T02:17:44.353" v="142" actId="680"/>
        <pc:sldMkLst>
          <pc:docMk/>
          <pc:sldMk cId="299282370" sldId="268"/>
        </pc:sldMkLst>
      </pc:sldChg>
      <pc:sldChg chg="addSp delSp modSp new mod setBg modClrScheme chgLayout">
        <pc:chgData name="Andrés Mauricio Salamanca Arias" userId="bc2fd022-3fb8-43a3-ba07-11212112bf3a" providerId="ADAL" clId="{E11DD42D-3F97-5EDA-B350-FE73ACF9F06C}" dt="2025-09-13T02:44:14.530" v="238" actId="404"/>
        <pc:sldMkLst>
          <pc:docMk/>
          <pc:sldMk cId="784185867" sldId="268"/>
        </pc:sldMkLst>
        <pc:spChg chg="del mod ord">
          <ac:chgData name="Andrés Mauricio Salamanca Arias" userId="bc2fd022-3fb8-43a3-ba07-11212112bf3a" providerId="ADAL" clId="{E11DD42D-3F97-5EDA-B350-FE73ACF9F06C}" dt="2025-09-13T02:26:52.242" v="169" actId="700"/>
          <ac:spMkLst>
            <pc:docMk/>
            <pc:sldMk cId="784185867" sldId="268"/>
            <ac:spMk id="2" creationId="{6C70B0C3-0695-27BD-377F-86B3489E2AA5}"/>
          </ac:spMkLst>
        </pc:spChg>
        <pc:spChg chg="del mod ord">
          <ac:chgData name="Andrés Mauricio Salamanca Arias" userId="bc2fd022-3fb8-43a3-ba07-11212112bf3a" providerId="ADAL" clId="{E11DD42D-3F97-5EDA-B350-FE73ACF9F06C}" dt="2025-09-13T02:26:52.242" v="169" actId="700"/>
          <ac:spMkLst>
            <pc:docMk/>
            <pc:sldMk cId="784185867" sldId="268"/>
            <ac:spMk id="3" creationId="{2AE3569B-24F2-0E0E-182C-54F4212B5600}"/>
          </ac:spMkLst>
        </pc:spChg>
        <pc:spChg chg="del">
          <ac:chgData name="Andrés Mauricio Salamanca Arias" userId="bc2fd022-3fb8-43a3-ba07-11212112bf3a" providerId="ADAL" clId="{E11DD42D-3F97-5EDA-B350-FE73ACF9F06C}" dt="2025-09-13T02:26:52.242" v="169" actId="700"/>
          <ac:spMkLst>
            <pc:docMk/>
            <pc:sldMk cId="784185867" sldId="268"/>
            <ac:spMk id="4" creationId="{947EABFD-601F-0E4B-5D40-7254FE2F6B2E}"/>
          </ac:spMkLst>
        </pc:spChg>
        <pc:spChg chg="add mod ord">
          <ac:chgData name="Andrés Mauricio Salamanca Arias" userId="bc2fd022-3fb8-43a3-ba07-11212112bf3a" providerId="ADAL" clId="{E11DD42D-3F97-5EDA-B350-FE73ACF9F06C}" dt="2025-09-13T02:44:14.530" v="238" actId="404"/>
          <ac:spMkLst>
            <pc:docMk/>
            <pc:sldMk cId="784185867" sldId="268"/>
            <ac:spMk id="5" creationId="{A8BA93FE-84B6-CBA8-6466-9BF44F7834D0}"/>
          </ac:spMkLst>
        </pc:spChg>
        <pc:spChg chg="add mod ord">
          <ac:chgData name="Andrés Mauricio Salamanca Arias" userId="bc2fd022-3fb8-43a3-ba07-11212112bf3a" providerId="ADAL" clId="{E11DD42D-3F97-5EDA-B350-FE73ACF9F06C}" dt="2025-09-13T02:27:13.267" v="225" actId="26606"/>
          <ac:spMkLst>
            <pc:docMk/>
            <pc:sldMk cId="784185867" sldId="268"/>
            <ac:spMk id="6" creationId="{A20F6758-E155-1A77-A0E5-636DC2232F36}"/>
          </ac:spMkLst>
        </pc:spChg>
        <pc:spChg chg="add">
          <ac:chgData name="Andrés Mauricio Salamanca Arias" userId="bc2fd022-3fb8-43a3-ba07-11212112bf3a" providerId="ADAL" clId="{E11DD42D-3F97-5EDA-B350-FE73ACF9F06C}" dt="2025-09-13T02:27:13.267" v="225" actId="26606"/>
          <ac:spMkLst>
            <pc:docMk/>
            <pc:sldMk cId="784185867" sldId="268"/>
            <ac:spMk id="12" creationId="{2C61293E-6EBE-43EF-A52C-9BEBFD7679D4}"/>
          </ac:spMkLst>
        </pc:spChg>
        <pc:spChg chg="add">
          <ac:chgData name="Andrés Mauricio Salamanca Arias" userId="bc2fd022-3fb8-43a3-ba07-11212112bf3a" providerId="ADAL" clId="{E11DD42D-3F97-5EDA-B350-FE73ACF9F06C}" dt="2025-09-13T02:27:13.267" v="225" actId="26606"/>
          <ac:spMkLst>
            <pc:docMk/>
            <pc:sldMk cId="784185867" sldId="268"/>
            <ac:spMk id="14" creationId="{21540236-BFD5-4A9D-8840-4703E7F76825}"/>
          </ac:spMkLst>
        </pc:spChg>
        <pc:picChg chg="add">
          <ac:chgData name="Andrés Mauricio Salamanca Arias" userId="bc2fd022-3fb8-43a3-ba07-11212112bf3a" providerId="ADAL" clId="{E11DD42D-3F97-5EDA-B350-FE73ACF9F06C}" dt="2025-09-13T02:27:13.267" v="225" actId="26606"/>
          <ac:picMkLst>
            <pc:docMk/>
            <pc:sldMk cId="784185867" sldId="268"/>
            <ac:picMk id="8" creationId="{189E6AF0-83EB-C5E2-0102-54A0CBA5D2D5}"/>
          </ac:picMkLst>
        </pc:picChg>
      </pc:sldChg>
      <pc:sldMasterChg chg="modSp modSldLayout">
        <pc:chgData name="Andrés Mauricio Salamanca Arias" userId="bc2fd022-3fb8-43a3-ba07-11212112bf3a" providerId="ADAL" clId="{E11DD42D-3F97-5EDA-B350-FE73ACF9F06C}" dt="2025-09-13T01:41:38.547" v="0"/>
        <pc:sldMasterMkLst>
          <pc:docMk/>
          <pc:sldMasterMk cId="2209977519" sldId="2147483648"/>
        </pc:sldMasterMkLst>
        <pc:spChg chg="mod">
          <ac:chgData name="Andrés Mauricio Salamanca Arias" userId="bc2fd022-3fb8-43a3-ba07-11212112bf3a" providerId="ADAL" clId="{E11DD42D-3F97-5EDA-B350-FE73ACF9F06C}" dt="2025-09-13T01:41:38.547" v="0"/>
          <ac:spMkLst>
            <pc:docMk/>
            <pc:sldMasterMk cId="2209977519" sldId="2147483648"/>
            <ac:spMk id="2" creationId="{00000000-0000-0000-0000-000000000000}"/>
          </ac:spMkLst>
        </pc:spChg>
        <pc:spChg chg="mod">
          <ac:chgData name="Andrés Mauricio Salamanca Arias" userId="bc2fd022-3fb8-43a3-ba07-11212112bf3a" providerId="ADAL" clId="{E11DD42D-3F97-5EDA-B350-FE73ACF9F06C}" dt="2025-09-13T01:41:38.547" v="0"/>
          <ac:spMkLst>
            <pc:docMk/>
            <pc:sldMasterMk cId="2209977519" sldId="2147483648"/>
            <ac:spMk id="3" creationId="{00000000-0000-0000-0000-000000000000}"/>
          </ac:spMkLst>
        </pc:spChg>
        <pc:spChg chg="mod">
          <ac:chgData name="Andrés Mauricio Salamanca Arias" userId="bc2fd022-3fb8-43a3-ba07-11212112bf3a" providerId="ADAL" clId="{E11DD42D-3F97-5EDA-B350-FE73ACF9F06C}" dt="2025-09-13T01:41:38.547" v="0"/>
          <ac:spMkLst>
            <pc:docMk/>
            <pc:sldMasterMk cId="2209977519" sldId="2147483648"/>
            <ac:spMk id="4" creationId="{00000000-0000-0000-0000-000000000000}"/>
          </ac:spMkLst>
        </pc:spChg>
        <pc:spChg chg="mod">
          <ac:chgData name="Andrés Mauricio Salamanca Arias" userId="bc2fd022-3fb8-43a3-ba07-11212112bf3a" providerId="ADAL" clId="{E11DD42D-3F97-5EDA-B350-FE73ACF9F06C}" dt="2025-09-13T01:41:38.547" v="0"/>
          <ac:spMkLst>
            <pc:docMk/>
            <pc:sldMasterMk cId="2209977519" sldId="2147483648"/>
            <ac:spMk id="5" creationId="{00000000-0000-0000-0000-000000000000}"/>
          </ac:spMkLst>
        </pc:spChg>
        <pc:spChg chg="mod">
          <ac:chgData name="Andrés Mauricio Salamanca Arias" userId="bc2fd022-3fb8-43a3-ba07-11212112bf3a" providerId="ADAL" clId="{E11DD42D-3F97-5EDA-B350-FE73ACF9F06C}" dt="2025-09-13T01:41:38.547" v="0"/>
          <ac:spMkLst>
            <pc:docMk/>
            <pc:sldMasterMk cId="2209977519" sldId="2147483648"/>
            <ac:spMk id="6" creationId="{00000000-0000-0000-0000-000000000000}"/>
          </ac:spMkLst>
        </pc:spChg>
        <pc:sldLayoutChg chg="modSp">
          <pc:chgData name="Andrés Mauricio Salamanca Arias" userId="bc2fd022-3fb8-43a3-ba07-11212112bf3a" providerId="ADAL" clId="{E11DD42D-3F97-5EDA-B350-FE73ACF9F06C}" dt="2025-09-13T01:41:38.547" v="0"/>
          <pc:sldLayoutMkLst>
            <pc:docMk/>
            <pc:sldMasterMk cId="2209977519" sldId="2147483648"/>
            <pc:sldLayoutMk cId="3168075583" sldId="2147483649"/>
          </pc:sldLayoutMkLst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3168075583" sldId="2147483649"/>
              <ac:spMk id="2" creationId="{00000000-0000-0000-0000-000000000000}"/>
            </ac:spMkLst>
          </pc:spChg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3168075583" sldId="2147483649"/>
              <ac:spMk id="3" creationId="{00000000-0000-0000-0000-000000000000}"/>
            </ac:spMkLst>
          </pc:spChg>
        </pc:sldLayoutChg>
        <pc:sldLayoutChg chg="modSp">
          <pc:chgData name="Andrés Mauricio Salamanca Arias" userId="bc2fd022-3fb8-43a3-ba07-11212112bf3a" providerId="ADAL" clId="{E11DD42D-3F97-5EDA-B350-FE73ACF9F06C}" dt="2025-09-13T01:41:38.547" v="0"/>
          <pc:sldLayoutMkLst>
            <pc:docMk/>
            <pc:sldMasterMk cId="2209977519" sldId="2147483648"/>
            <pc:sldLayoutMk cId="960648375" sldId="2147483651"/>
          </pc:sldLayoutMkLst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960648375" sldId="2147483651"/>
              <ac:spMk id="2" creationId="{00000000-0000-0000-0000-000000000000}"/>
            </ac:spMkLst>
          </pc:spChg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960648375" sldId="2147483651"/>
              <ac:spMk id="3" creationId="{00000000-0000-0000-0000-000000000000}"/>
            </ac:spMkLst>
          </pc:spChg>
        </pc:sldLayoutChg>
        <pc:sldLayoutChg chg="modSp">
          <pc:chgData name="Andrés Mauricio Salamanca Arias" userId="bc2fd022-3fb8-43a3-ba07-11212112bf3a" providerId="ADAL" clId="{E11DD42D-3F97-5EDA-B350-FE73ACF9F06C}" dt="2025-09-13T01:41:38.547" v="0"/>
          <pc:sldLayoutMkLst>
            <pc:docMk/>
            <pc:sldMasterMk cId="2209977519" sldId="2147483648"/>
            <pc:sldLayoutMk cId="2782244947" sldId="2147483652"/>
          </pc:sldLayoutMkLst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2782244947" sldId="2147483652"/>
              <ac:spMk id="3" creationId="{00000000-0000-0000-0000-000000000000}"/>
            </ac:spMkLst>
          </pc:spChg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2782244947" sldId="2147483652"/>
              <ac:spMk id="4" creationId="{00000000-0000-0000-0000-000000000000}"/>
            </ac:spMkLst>
          </pc:spChg>
        </pc:sldLayoutChg>
        <pc:sldLayoutChg chg="modSp">
          <pc:chgData name="Andrés Mauricio Salamanca Arias" userId="bc2fd022-3fb8-43a3-ba07-11212112bf3a" providerId="ADAL" clId="{E11DD42D-3F97-5EDA-B350-FE73ACF9F06C}" dt="2025-09-13T01:41:38.547" v="0"/>
          <pc:sldLayoutMkLst>
            <pc:docMk/>
            <pc:sldMasterMk cId="2209977519" sldId="2147483648"/>
            <pc:sldLayoutMk cId="990158736" sldId="2147483653"/>
          </pc:sldLayoutMkLst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990158736" sldId="2147483653"/>
              <ac:spMk id="3" creationId="{00000000-0000-0000-0000-000000000000}"/>
            </ac:spMkLst>
          </pc:spChg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990158736" sldId="2147483653"/>
              <ac:spMk id="4" creationId="{00000000-0000-0000-0000-000000000000}"/>
            </ac:spMkLst>
          </pc:spChg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990158736" sldId="2147483653"/>
              <ac:spMk id="5" creationId="{00000000-0000-0000-0000-000000000000}"/>
            </ac:spMkLst>
          </pc:spChg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990158736" sldId="2147483653"/>
              <ac:spMk id="6" creationId="{00000000-0000-0000-0000-000000000000}"/>
            </ac:spMkLst>
          </pc:spChg>
        </pc:sldLayoutChg>
        <pc:sldLayoutChg chg="modSp">
          <pc:chgData name="Andrés Mauricio Salamanca Arias" userId="bc2fd022-3fb8-43a3-ba07-11212112bf3a" providerId="ADAL" clId="{E11DD42D-3F97-5EDA-B350-FE73ACF9F06C}" dt="2025-09-13T01:41:38.547" v="0"/>
          <pc:sldLayoutMkLst>
            <pc:docMk/>
            <pc:sldMasterMk cId="2209977519" sldId="2147483648"/>
            <pc:sldLayoutMk cId="1840726560" sldId="2147483656"/>
          </pc:sldLayoutMkLst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1840726560" sldId="2147483656"/>
              <ac:spMk id="2" creationId="{00000000-0000-0000-0000-000000000000}"/>
            </ac:spMkLst>
          </pc:spChg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1840726560" sldId="2147483656"/>
              <ac:spMk id="3" creationId="{00000000-0000-0000-0000-000000000000}"/>
            </ac:spMkLst>
          </pc:spChg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1840726560" sldId="2147483656"/>
              <ac:spMk id="4" creationId="{00000000-0000-0000-0000-000000000000}"/>
            </ac:spMkLst>
          </pc:spChg>
        </pc:sldLayoutChg>
        <pc:sldLayoutChg chg="modSp">
          <pc:chgData name="Andrés Mauricio Salamanca Arias" userId="bc2fd022-3fb8-43a3-ba07-11212112bf3a" providerId="ADAL" clId="{E11DD42D-3F97-5EDA-B350-FE73ACF9F06C}" dt="2025-09-13T01:41:38.547" v="0"/>
          <pc:sldLayoutMkLst>
            <pc:docMk/>
            <pc:sldMasterMk cId="2209977519" sldId="2147483648"/>
            <pc:sldLayoutMk cId="3889236939" sldId="2147483657"/>
          </pc:sldLayoutMkLst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3889236939" sldId="2147483657"/>
              <ac:spMk id="2" creationId="{00000000-0000-0000-0000-000000000000}"/>
            </ac:spMkLst>
          </pc:spChg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3889236939" sldId="2147483657"/>
              <ac:spMk id="3" creationId="{00000000-0000-0000-0000-000000000000}"/>
            </ac:spMkLst>
          </pc:spChg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3889236939" sldId="2147483657"/>
              <ac:spMk id="4" creationId="{00000000-0000-0000-0000-000000000000}"/>
            </ac:spMkLst>
          </pc:spChg>
        </pc:sldLayoutChg>
        <pc:sldLayoutChg chg="modSp">
          <pc:chgData name="Andrés Mauricio Salamanca Arias" userId="bc2fd022-3fb8-43a3-ba07-11212112bf3a" providerId="ADAL" clId="{E11DD42D-3F97-5EDA-B350-FE73ACF9F06C}" dt="2025-09-13T01:41:38.547" v="0"/>
          <pc:sldLayoutMkLst>
            <pc:docMk/>
            <pc:sldMasterMk cId="2209977519" sldId="2147483648"/>
            <pc:sldLayoutMk cId="3612223792" sldId="2147483659"/>
          </pc:sldLayoutMkLst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3612223792" sldId="2147483659"/>
              <ac:spMk id="2" creationId="{00000000-0000-0000-0000-000000000000}"/>
            </ac:spMkLst>
          </pc:spChg>
          <pc:spChg chg="mod">
            <ac:chgData name="Andrés Mauricio Salamanca Arias" userId="bc2fd022-3fb8-43a3-ba07-11212112bf3a" providerId="ADAL" clId="{E11DD42D-3F97-5EDA-B350-FE73ACF9F06C}" dt="2025-09-13T01:41:38.547" v="0"/>
            <ac:spMkLst>
              <pc:docMk/>
              <pc:sldMasterMk cId="2209977519" sldId="2147483648"/>
              <pc:sldLayoutMk cId="3612223792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7DBA0-FC36-4E71-9665-2E446B282F4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5EE8282-28CB-4AF4-8DA3-C85D9046EB11}">
      <dgm:prSet/>
      <dgm:spPr/>
      <dgm:t>
        <a:bodyPr/>
        <a:lstStyle/>
        <a:p>
          <a:r>
            <a:rPr lang="en-US"/>
            <a:t>Clasificación de la información</a:t>
          </a:r>
        </a:p>
      </dgm:t>
    </dgm:pt>
    <dgm:pt modelId="{D9604EA0-9429-406B-88BD-4C01658C5405}" type="parTrans" cxnId="{DDE3CB80-CE4A-4050-A7E4-9A656044B4C5}">
      <dgm:prSet/>
      <dgm:spPr/>
      <dgm:t>
        <a:bodyPr/>
        <a:lstStyle/>
        <a:p>
          <a:endParaRPr lang="en-US"/>
        </a:p>
      </dgm:t>
    </dgm:pt>
    <dgm:pt modelId="{D9E4B1EC-453E-41D9-BC35-CBEF46442502}" type="sibTrans" cxnId="{DDE3CB80-CE4A-4050-A7E4-9A656044B4C5}">
      <dgm:prSet/>
      <dgm:spPr/>
      <dgm:t>
        <a:bodyPr/>
        <a:lstStyle/>
        <a:p>
          <a:endParaRPr lang="en-US"/>
        </a:p>
      </dgm:t>
    </dgm:pt>
    <dgm:pt modelId="{E14D06C8-8184-4919-B1DB-7991F2F8CD55}">
      <dgm:prSet/>
      <dgm:spPr/>
      <dgm:t>
        <a:bodyPr/>
        <a:lstStyle/>
        <a:p>
          <a:r>
            <a:rPr lang="en-US"/>
            <a:t>Cifrado en tránsito y reposo</a:t>
          </a:r>
        </a:p>
      </dgm:t>
    </dgm:pt>
    <dgm:pt modelId="{C1E9947B-15F2-4B8C-AA04-7EBE30DD8409}" type="parTrans" cxnId="{209E4138-9103-497E-A205-214B0C502204}">
      <dgm:prSet/>
      <dgm:spPr/>
      <dgm:t>
        <a:bodyPr/>
        <a:lstStyle/>
        <a:p>
          <a:endParaRPr lang="en-US"/>
        </a:p>
      </dgm:t>
    </dgm:pt>
    <dgm:pt modelId="{CF143230-CBB7-4544-9342-874649B3ACF3}" type="sibTrans" cxnId="{209E4138-9103-497E-A205-214B0C502204}">
      <dgm:prSet/>
      <dgm:spPr/>
      <dgm:t>
        <a:bodyPr/>
        <a:lstStyle/>
        <a:p>
          <a:endParaRPr lang="en-US"/>
        </a:p>
      </dgm:t>
    </dgm:pt>
    <dgm:pt modelId="{F5156C3D-F4F0-4F48-B8F7-F89C5B931616}">
      <dgm:prSet/>
      <dgm:spPr/>
      <dgm:t>
        <a:bodyPr/>
        <a:lstStyle/>
        <a:p>
          <a:r>
            <a:rPr lang="en-US"/>
            <a:t>Políticas de manejo de información sensible</a:t>
          </a:r>
        </a:p>
      </dgm:t>
    </dgm:pt>
    <dgm:pt modelId="{5989C530-0533-4094-9F89-7C42218A579C}" type="parTrans" cxnId="{3F7D7ACB-CE36-4F7E-9429-4E57BCBBD55F}">
      <dgm:prSet/>
      <dgm:spPr/>
      <dgm:t>
        <a:bodyPr/>
        <a:lstStyle/>
        <a:p>
          <a:endParaRPr lang="en-US"/>
        </a:p>
      </dgm:t>
    </dgm:pt>
    <dgm:pt modelId="{BEA3DEEE-A274-4B81-B672-7D3CBDE68E95}" type="sibTrans" cxnId="{3F7D7ACB-CE36-4F7E-9429-4E57BCBBD55F}">
      <dgm:prSet/>
      <dgm:spPr/>
      <dgm:t>
        <a:bodyPr/>
        <a:lstStyle/>
        <a:p>
          <a:endParaRPr lang="en-US"/>
        </a:p>
      </dgm:t>
    </dgm:pt>
    <dgm:pt modelId="{DBDA222F-A582-4ACB-9723-FA3967B5A74C}">
      <dgm:prSet/>
      <dgm:spPr/>
      <dgm:t>
        <a:bodyPr/>
        <a:lstStyle/>
        <a:p>
          <a:r>
            <a:rPr lang="en-US"/>
            <a:t>Copias de seguridad y recuperación</a:t>
          </a:r>
        </a:p>
      </dgm:t>
    </dgm:pt>
    <dgm:pt modelId="{00E10B89-B616-4CD0-AD98-A2575FF2FA77}" type="parTrans" cxnId="{A48747F3-0D71-42B8-9BEE-D7D1EE76772A}">
      <dgm:prSet/>
      <dgm:spPr/>
      <dgm:t>
        <a:bodyPr/>
        <a:lstStyle/>
        <a:p>
          <a:endParaRPr lang="en-US"/>
        </a:p>
      </dgm:t>
    </dgm:pt>
    <dgm:pt modelId="{03717922-166E-4EC6-8443-A5807CD42779}" type="sibTrans" cxnId="{A48747F3-0D71-42B8-9BEE-D7D1EE76772A}">
      <dgm:prSet/>
      <dgm:spPr/>
      <dgm:t>
        <a:bodyPr/>
        <a:lstStyle/>
        <a:p>
          <a:endParaRPr lang="en-US"/>
        </a:p>
      </dgm:t>
    </dgm:pt>
    <dgm:pt modelId="{474BC0DA-67DB-5848-A264-F82FAC3DE945}" type="pres">
      <dgm:prSet presAssocID="{2817DBA0-FC36-4E71-9665-2E446B282F42}" presName="linear" presStyleCnt="0">
        <dgm:presLayoutVars>
          <dgm:animLvl val="lvl"/>
          <dgm:resizeHandles val="exact"/>
        </dgm:presLayoutVars>
      </dgm:prSet>
      <dgm:spPr/>
    </dgm:pt>
    <dgm:pt modelId="{82941E8B-E5DF-834B-AC6B-4A081E93F817}" type="pres">
      <dgm:prSet presAssocID="{15EE8282-28CB-4AF4-8DA3-C85D9046EB1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CC63A19-A192-7D4B-BD7A-47C841516E35}" type="pres">
      <dgm:prSet presAssocID="{D9E4B1EC-453E-41D9-BC35-CBEF46442502}" presName="spacer" presStyleCnt="0"/>
      <dgm:spPr/>
    </dgm:pt>
    <dgm:pt modelId="{A4F40DBA-D650-FF44-84F4-700CF4C3484B}" type="pres">
      <dgm:prSet presAssocID="{E14D06C8-8184-4919-B1DB-7991F2F8CD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4F70FA2-D577-7141-906E-EDD014A54C2A}" type="pres">
      <dgm:prSet presAssocID="{CF143230-CBB7-4544-9342-874649B3ACF3}" presName="spacer" presStyleCnt="0"/>
      <dgm:spPr/>
    </dgm:pt>
    <dgm:pt modelId="{D65C8E06-ABE8-334B-87BF-DA9A397891DA}" type="pres">
      <dgm:prSet presAssocID="{F5156C3D-F4F0-4F48-B8F7-F89C5B93161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5AA50EE-0624-5042-ADCE-DB7D2BC45227}" type="pres">
      <dgm:prSet presAssocID="{BEA3DEEE-A274-4B81-B672-7D3CBDE68E95}" presName="spacer" presStyleCnt="0"/>
      <dgm:spPr/>
    </dgm:pt>
    <dgm:pt modelId="{0357AD4D-FC66-3D47-BE5E-CE0F37C7944D}" type="pres">
      <dgm:prSet presAssocID="{DBDA222F-A582-4ACB-9723-FA3967B5A74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09E4138-9103-497E-A205-214B0C502204}" srcId="{2817DBA0-FC36-4E71-9665-2E446B282F42}" destId="{E14D06C8-8184-4919-B1DB-7991F2F8CD55}" srcOrd="1" destOrd="0" parTransId="{C1E9947B-15F2-4B8C-AA04-7EBE30DD8409}" sibTransId="{CF143230-CBB7-4544-9342-874649B3ACF3}"/>
    <dgm:cxn modelId="{A8B2364B-9900-DB47-BDAA-A403AC7F4EA3}" type="presOf" srcId="{2817DBA0-FC36-4E71-9665-2E446B282F42}" destId="{474BC0DA-67DB-5848-A264-F82FAC3DE945}" srcOrd="0" destOrd="0" presId="urn:microsoft.com/office/officeart/2005/8/layout/vList2"/>
    <dgm:cxn modelId="{DDE3CB80-CE4A-4050-A7E4-9A656044B4C5}" srcId="{2817DBA0-FC36-4E71-9665-2E446B282F42}" destId="{15EE8282-28CB-4AF4-8DA3-C85D9046EB11}" srcOrd="0" destOrd="0" parTransId="{D9604EA0-9429-406B-88BD-4C01658C5405}" sibTransId="{D9E4B1EC-453E-41D9-BC35-CBEF46442502}"/>
    <dgm:cxn modelId="{7004C8A5-B1DA-D84B-BADF-4566835B3521}" type="presOf" srcId="{F5156C3D-F4F0-4F48-B8F7-F89C5B931616}" destId="{D65C8E06-ABE8-334B-87BF-DA9A397891DA}" srcOrd="0" destOrd="0" presId="urn:microsoft.com/office/officeart/2005/8/layout/vList2"/>
    <dgm:cxn modelId="{3F7D7ACB-CE36-4F7E-9429-4E57BCBBD55F}" srcId="{2817DBA0-FC36-4E71-9665-2E446B282F42}" destId="{F5156C3D-F4F0-4F48-B8F7-F89C5B931616}" srcOrd="2" destOrd="0" parTransId="{5989C530-0533-4094-9F89-7C42218A579C}" sibTransId="{BEA3DEEE-A274-4B81-B672-7D3CBDE68E95}"/>
    <dgm:cxn modelId="{0A65FBD4-05D6-7342-AC47-2DA4D87F701E}" type="presOf" srcId="{DBDA222F-A582-4ACB-9723-FA3967B5A74C}" destId="{0357AD4D-FC66-3D47-BE5E-CE0F37C7944D}" srcOrd="0" destOrd="0" presId="urn:microsoft.com/office/officeart/2005/8/layout/vList2"/>
    <dgm:cxn modelId="{F223CCDD-7068-BC4D-8536-F872C3F6021F}" type="presOf" srcId="{E14D06C8-8184-4919-B1DB-7991F2F8CD55}" destId="{A4F40DBA-D650-FF44-84F4-700CF4C3484B}" srcOrd="0" destOrd="0" presId="urn:microsoft.com/office/officeart/2005/8/layout/vList2"/>
    <dgm:cxn modelId="{A48747F3-0D71-42B8-9BEE-D7D1EE76772A}" srcId="{2817DBA0-FC36-4E71-9665-2E446B282F42}" destId="{DBDA222F-A582-4ACB-9723-FA3967B5A74C}" srcOrd="3" destOrd="0" parTransId="{00E10B89-B616-4CD0-AD98-A2575FF2FA77}" sibTransId="{03717922-166E-4EC6-8443-A5807CD42779}"/>
    <dgm:cxn modelId="{C8BAE2FD-9AE7-7941-9D7B-694BF71B411C}" type="presOf" srcId="{15EE8282-28CB-4AF4-8DA3-C85D9046EB11}" destId="{82941E8B-E5DF-834B-AC6B-4A081E93F817}" srcOrd="0" destOrd="0" presId="urn:microsoft.com/office/officeart/2005/8/layout/vList2"/>
    <dgm:cxn modelId="{119100DE-35C5-CB4B-812A-8ED8294FE289}" type="presParOf" srcId="{474BC0DA-67DB-5848-A264-F82FAC3DE945}" destId="{82941E8B-E5DF-834B-AC6B-4A081E93F817}" srcOrd="0" destOrd="0" presId="urn:microsoft.com/office/officeart/2005/8/layout/vList2"/>
    <dgm:cxn modelId="{BBEA379B-27F9-A04E-A42E-764208104F88}" type="presParOf" srcId="{474BC0DA-67DB-5848-A264-F82FAC3DE945}" destId="{CCC63A19-A192-7D4B-BD7A-47C841516E35}" srcOrd="1" destOrd="0" presId="urn:microsoft.com/office/officeart/2005/8/layout/vList2"/>
    <dgm:cxn modelId="{5A5ECF36-372E-5A4B-B32E-E0622FA56256}" type="presParOf" srcId="{474BC0DA-67DB-5848-A264-F82FAC3DE945}" destId="{A4F40DBA-D650-FF44-84F4-700CF4C3484B}" srcOrd="2" destOrd="0" presId="urn:microsoft.com/office/officeart/2005/8/layout/vList2"/>
    <dgm:cxn modelId="{D516A043-E6A4-C34C-872B-F5A087458625}" type="presParOf" srcId="{474BC0DA-67DB-5848-A264-F82FAC3DE945}" destId="{94F70FA2-D577-7141-906E-EDD014A54C2A}" srcOrd="3" destOrd="0" presId="urn:microsoft.com/office/officeart/2005/8/layout/vList2"/>
    <dgm:cxn modelId="{1860C9AC-FD4B-7F42-86A4-B06198D7C674}" type="presParOf" srcId="{474BC0DA-67DB-5848-A264-F82FAC3DE945}" destId="{D65C8E06-ABE8-334B-87BF-DA9A397891DA}" srcOrd="4" destOrd="0" presId="urn:microsoft.com/office/officeart/2005/8/layout/vList2"/>
    <dgm:cxn modelId="{282723A6-4BC8-2E41-8037-0C9A72B3B942}" type="presParOf" srcId="{474BC0DA-67DB-5848-A264-F82FAC3DE945}" destId="{E5AA50EE-0624-5042-ADCE-DB7D2BC45227}" srcOrd="5" destOrd="0" presId="urn:microsoft.com/office/officeart/2005/8/layout/vList2"/>
    <dgm:cxn modelId="{66A4AFA8-A5EB-584F-A89A-E4ECEC8A14AA}" type="presParOf" srcId="{474BC0DA-67DB-5848-A264-F82FAC3DE945}" destId="{0357AD4D-FC66-3D47-BE5E-CE0F37C794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41E8B-E5DF-834B-AC6B-4A081E93F817}">
      <dsp:nvSpPr>
        <dsp:cNvPr id="0" name=""/>
        <dsp:cNvSpPr/>
      </dsp:nvSpPr>
      <dsp:spPr>
        <a:xfrm>
          <a:off x="0" y="81411"/>
          <a:ext cx="5393361" cy="99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Clasificación de la información</a:t>
          </a:r>
        </a:p>
      </dsp:txBody>
      <dsp:txXfrm>
        <a:off x="48481" y="129892"/>
        <a:ext cx="5296399" cy="896166"/>
      </dsp:txXfrm>
    </dsp:sp>
    <dsp:sp modelId="{A4F40DBA-D650-FF44-84F4-700CF4C3484B}">
      <dsp:nvSpPr>
        <dsp:cNvPr id="0" name=""/>
        <dsp:cNvSpPr/>
      </dsp:nvSpPr>
      <dsp:spPr>
        <a:xfrm>
          <a:off x="0" y="1146540"/>
          <a:ext cx="5393361" cy="99312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Cifrado en tránsito y reposo</a:t>
          </a:r>
        </a:p>
      </dsp:txBody>
      <dsp:txXfrm>
        <a:off x="48481" y="1195021"/>
        <a:ext cx="5296399" cy="896166"/>
      </dsp:txXfrm>
    </dsp:sp>
    <dsp:sp modelId="{D65C8E06-ABE8-334B-87BF-DA9A397891DA}">
      <dsp:nvSpPr>
        <dsp:cNvPr id="0" name=""/>
        <dsp:cNvSpPr/>
      </dsp:nvSpPr>
      <dsp:spPr>
        <a:xfrm>
          <a:off x="0" y="2211669"/>
          <a:ext cx="5393361" cy="993128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Políticas de manejo de información sensible</a:t>
          </a:r>
        </a:p>
      </dsp:txBody>
      <dsp:txXfrm>
        <a:off x="48481" y="2260150"/>
        <a:ext cx="5296399" cy="896166"/>
      </dsp:txXfrm>
    </dsp:sp>
    <dsp:sp modelId="{0357AD4D-FC66-3D47-BE5E-CE0F37C7944D}">
      <dsp:nvSpPr>
        <dsp:cNvPr id="0" name=""/>
        <dsp:cNvSpPr/>
      </dsp:nvSpPr>
      <dsp:spPr>
        <a:xfrm>
          <a:off x="0" y="3276797"/>
          <a:ext cx="5393361" cy="99312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Copias de seguridad y recuperación</a:t>
          </a:r>
        </a:p>
      </dsp:txBody>
      <dsp:txXfrm>
        <a:off x="48481" y="3325278"/>
        <a:ext cx="5296399" cy="89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95E00-B58D-944B-8962-9D5C8E547427}" type="datetimeFigureOut">
              <a:rPr lang="es-CO" smtClean="0"/>
              <a:t>12/09/25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66454-44B5-8543-8B6E-27D241E643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44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Hoy vamos a enfocarnos en cómo proteger lo más valioso en una organización: sus datos y las aplicaciones que los gestionan. Veremos tanto los riesgos como las prácticas y estándares internacionales que nos ayudan a prevenir incidentes.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66454-44B5-8543-8B6E-27D241E643E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7252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Explicar que al final de la clase los estudiantes deben ser capaces de:</a:t>
            </a:r>
          </a:p>
          <a:p>
            <a:r>
              <a:rPr lang="es-CO" dirty="0"/>
              <a:t>Identificar riesgos en datos y aplicaciones.</a:t>
            </a:r>
          </a:p>
          <a:p>
            <a:r>
              <a:rPr lang="es-CO" dirty="0"/>
              <a:t>Aplicar técnicas de protección como cifrado y </a:t>
            </a:r>
            <a:r>
              <a:rPr lang="es-CO" dirty="0" err="1"/>
              <a:t>backups</a:t>
            </a:r>
            <a:r>
              <a:rPr lang="es-CO" dirty="0"/>
              <a:t>.</a:t>
            </a:r>
          </a:p>
          <a:p>
            <a:r>
              <a:rPr lang="es-CO" dirty="0"/>
              <a:t>Reconocer vulnerabilidades comunes en el software.</a:t>
            </a:r>
          </a:p>
          <a:p>
            <a:r>
              <a:rPr lang="es-CO" dirty="0"/>
              <a:t>Conectar la teoría con normativas como </a:t>
            </a:r>
            <a:r>
              <a:rPr lang="es-CO" b="1" dirty="0"/>
              <a:t>ISO 27001</a:t>
            </a:r>
            <a:r>
              <a:rPr lang="es-CO" dirty="0"/>
              <a:t> y el </a:t>
            </a:r>
            <a:r>
              <a:rPr lang="es-CO" b="1" dirty="0"/>
              <a:t>ENS</a:t>
            </a:r>
            <a:r>
              <a:rPr lang="es-CO" dirty="0"/>
              <a:t>.</a:t>
            </a:r>
          </a:p>
          <a:p>
            <a:r>
              <a:rPr lang="es-CO" dirty="0"/>
              <a:t>Proponer un mini-plan de seguridad.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66454-44B5-8543-8B6E-27D241E643E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118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Mensaje clave: La seguridad ya no se limita a firewalls o antivirus, sino que debe estar presente en </a:t>
            </a:r>
            <a:r>
              <a:rPr lang="es-CO" b="1" dirty="0"/>
              <a:t>los datos y las aplicaciones</a:t>
            </a:r>
            <a:r>
              <a:rPr lang="es-CO" dirty="0"/>
              <a:t>.</a:t>
            </a:r>
          </a:p>
          <a:p>
            <a:r>
              <a:rPr lang="es-CO" dirty="0"/>
              <a:t>Explica las tres dimensiones: </a:t>
            </a:r>
            <a:r>
              <a:rPr lang="es-CO" b="1" dirty="0"/>
              <a:t>Confidencialidad, Integridad y Disponibilidad (CID)</a:t>
            </a:r>
            <a:r>
              <a:rPr lang="es-CO" dirty="0"/>
              <a:t>.</a:t>
            </a:r>
          </a:p>
          <a:p>
            <a:r>
              <a:rPr lang="es-CO" dirty="0"/>
              <a:t>Da un ejemplo: “Un firewall no sirve de nada si alguien roba la base de datos en texto plano o si una app permite inyecciones SQL.”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66454-44B5-8543-8B6E-27D241E643E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773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Clasificación: pública, interna, confidencial, crítica.</a:t>
            </a:r>
          </a:p>
          <a:p>
            <a:r>
              <a:rPr lang="es-CO" dirty="0"/>
              <a:t>Técnicas:</a:t>
            </a:r>
          </a:p>
          <a:p>
            <a:r>
              <a:rPr lang="es-CO" b="1" dirty="0"/>
              <a:t>Cifrado en tránsito</a:t>
            </a:r>
            <a:r>
              <a:rPr lang="es-CO" dirty="0"/>
              <a:t> (TLS, HTTPS).</a:t>
            </a:r>
          </a:p>
          <a:p>
            <a:r>
              <a:rPr lang="es-CO" b="1" dirty="0"/>
              <a:t>Cifrado en reposo</a:t>
            </a:r>
            <a:r>
              <a:rPr lang="es-CO" dirty="0"/>
              <a:t> (bases de datos, discos).</a:t>
            </a:r>
          </a:p>
          <a:p>
            <a:r>
              <a:rPr lang="es-CO" b="1" dirty="0" err="1"/>
              <a:t>Backups</a:t>
            </a:r>
            <a:r>
              <a:rPr lang="es-CO" b="1" dirty="0"/>
              <a:t> seguros</a:t>
            </a:r>
            <a:r>
              <a:rPr lang="es-CO" dirty="0"/>
              <a:t> → enfatizar la importancia de probar la restauración.</a:t>
            </a:r>
          </a:p>
          <a:p>
            <a:r>
              <a:rPr lang="es-CO" dirty="0"/>
              <a:t>Ejemplo: “La base de datos de notas de un colegio militar debe estar cifrada; no basta con proteger el servidor.”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66454-44B5-8543-8B6E-27D241E643E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833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Introduce </a:t>
            </a:r>
            <a:r>
              <a:rPr lang="es-CO" b="1" dirty="0"/>
              <a:t>OWASP Top 10</a:t>
            </a:r>
            <a:r>
              <a:rPr lang="es-CO" dirty="0"/>
              <a:t> (inyecciones, XSS, malas configuraciones, etc.).</a:t>
            </a:r>
          </a:p>
          <a:p>
            <a:r>
              <a:rPr lang="es-CO" b="1" dirty="0"/>
              <a:t>Gestión de identidades</a:t>
            </a:r>
            <a:r>
              <a:rPr lang="es-CO" dirty="0"/>
              <a:t>: usar MFA, roles bien definidos.</a:t>
            </a:r>
          </a:p>
          <a:p>
            <a:r>
              <a:rPr lang="es-CO" b="1" dirty="0"/>
              <a:t>Validación de entradas</a:t>
            </a:r>
            <a:r>
              <a:rPr lang="es-CO" dirty="0"/>
              <a:t>: nunca confiar en el usuario.</a:t>
            </a:r>
          </a:p>
          <a:p>
            <a:r>
              <a:rPr lang="es-CO" b="1" dirty="0"/>
              <a:t>Seguridad en </a:t>
            </a:r>
            <a:r>
              <a:rPr lang="es-CO" b="1" dirty="0" err="1"/>
              <a:t>APIs</a:t>
            </a:r>
            <a:r>
              <a:rPr lang="es-CO" dirty="0"/>
              <a:t>: tokens, límites de uso, evitar exponer datos sensibles.</a:t>
            </a:r>
            <a:br>
              <a:rPr lang="es-CO" dirty="0"/>
            </a:br>
            <a:r>
              <a:rPr lang="es-CO" dirty="0"/>
              <a:t>Ejemplo: “Si en una app de notas un estudiante cambia el parámetro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id=5</a:t>
            </a:r>
            <a:r>
              <a:rPr lang="es-CO" dirty="0"/>
              <a:t> por </a:t>
            </a:r>
            <a:r>
              <a:rPr lang="es-C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id=6</a:t>
            </a:r>
            <a:r>
              <a:rPr lang="es-CO" dirty="0"/>
              <a:t> y ve notas ajenas, hay una falla de control de acceso.”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66454-44B5-8543-8B6E-27D241E643E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646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En Colombia, además de las normas internacionales como ISO 27001, debemos cumplir con un marco legal propio que regula la seguridad de la información y la protección de los datos personales.</a:t>
            </a:r>
          </a:p>
          <a:p>
            <a:endParaRPr lang="es-CO" dirty="0"/>
          </a:p>
          <a:p>
            <a:r>
              <a:rPr lang="es-CO" dirty="0"/>
              <a:t>En primer lugar, tenemos la </a:t>
            </a:r>
            <a:r>
              <a:rPr lang="es-CO" b="1" dirty="0"/>
              <a:t>Ley 1581 de 2012</a:t>
            </a:r>
            <a:r>
              <a:rPr lang="es-CO" dirty="0"/>
              <a:t>, que es la ley marco de </a:t>
            </a:r>
            <a:r>
              <a:rPr lang="es-CO" b="1" dirty="0"/>
              <a:t>protección de datos personales</a:t>
            </a:r>
            <a:r>
              <a:rPr lang="es-CO" dirty="0"/>
              <a:t> en el país. Esta norma establece que las organizaciones deben garantizar la privacidad de la información de los ciudadanos, y da origen al principio de habeas data en entornos digitales.</a:t>
            </a:r>
          </a:p>
          <a:p>
            <a:endParaRPr lang="es-CO" dirty="0"/>
          </a:p>
          <a:p>
            <a:r>
              <a:rPr lang="es-CO" dirty="0"/>
              <a:t>El </a:t>
            </a:r>
            <a:r>
              <a:rPr lang="es-CO" b="1" dirty="0"/>
              <a:t>Decreto 1377 de 2013</a:t>
            </a:r>
            <a:r>
              <a:rPr lang="es-CO" dirty="0"/>
              <a:t> reglamenta esa ley, explicando cómo deben obtenerse los consentimientos y cómo se deben gestionar las bases de datos.</a:t>
            </a:r>
          </a:p>
          <a:p>
            <a:endParaRPr lang="es-CO" dirty="0"/>
          </a:p>
          <a:p>
            <a:r>
              <a:rPr lang="es-CO" dirty="0"/>
              <a:t>Por otro lado, la </a:t>
            </a:r>
            <a:r>
              <a:rPr lang="es-CO" b="1" dirty="0"/>
              <a:t>Ley 1273 de 2009</a:t>
            </a:r>
            <a:r>
              <a:rPr lang="es-CO" dirty="0"/>
              <a:t> modificó el Código Penal para incluir los </a:t>
            </a:r>
            <a:r>
              <a:rPr lang="es-CO" b="1" dirty="0"/>
              <a:t>delitos informáticos</a:t>
            </a:r>
            <a:r>
              <a:rPr lang="es-CO" dirty="0"/>
              <a:t>: acceso no autorizado, daño informático, uso indebido de software malicioso, entre otros. Esto implica sanciones penales para quienes comprometan la seguridad de datos y aplicaciones.</a:t>
            </a:r>
          </a:p>
          <a:p>
            <a:endParaRPr lang="es-CO" dirty="0"/>
          </a:p>
          <a:p>
            <a:r>
              <a:rPr lang="es-CO" dirty="0"/>
              <a:t>La </a:t>
            </a:r>
            <a:r>
              <a:rPr lang="es-CO" b="1" dirty="0"/>
              <a:t>Ley 1621 de 2013</a:t>
            </a:r>
            <a:r>
              <a:rPr lang="es-CO" dirty="0"/>
              <a:t>, aunque enfocada en inteligencia y contrainteligencia, establece parámetros de uso y tratamiento de la información sensible por parte del Estado.</a:t>
            </a:r>
          </a:p>
          <a:p>
            <a:r>
              <a:rPr lang="es-CO" dirty="0"/>
              <a:t>En materia de gobierno digital, el </a:t>
            </a:r>
            <a:r>
              <a:rPr lang="es-CO" b="1" dirty="0"/>
              <a:t>Decreto 1510 de 2013</a:t>
            </a:r>
            <a:r>
              <a:rPr lang="es-CO" dirty="0"/>
              <a:t> regula la seguridad en los procesos de contratación estatal, garantizando transparencia y protección de la información en los sistemas de contratación pública.</a:t>
            </a:r>
          </a:p>
          <a:p>
            <a:endParaRPr lang="es-CO" dirty="0"/>
          </a:p>
          <a:p>
            <a:r>
              <a:rPr lang="es-CO" dirty="0"/>
              <a:t>Además, tenemos las </a:t>
            </a:r>
            <a:r>
              <a:rPr lang="es-CO" b="1" dirty="0"/>
              <a:t>guías del MinTIC y del CSIRT </a:t>
            </a:r>
            <a:r>
              <a:rPr lang="es-CO" b="1" dirty="0" err="1"/>
              <a:t>ColCERT</a:t>
            </a:r>
            <a:r>
              <a:rPr lang="es-CO" dirty="0"/>
              <a:t>, que actúan como lineamientos prácticos para que entidades públicas y privadas fortalezcan sus esquemas de ciberseguridad.</a:t>
            </a:r>
          </a:p>
          <a:p>
            <a:endParaRPr lang="es-CO" dirty="0"/>
          </a:p>
          <a:p>
            <a:r>
              <a:rPr lang="es-CO" dirty="0"/>
              <a:t>En conclusión, Colombia ha ido alineando su marco normativo con estándares internacionales, como </a:t>
            </a:r>
            <a:r>
              <a:rPr lang="es-CO" b="1" dirty="0"/>
              <a:t>ISO 27001</a:t>
            </a:r>
            <a:r>
              <a:rPr lang="es-CO" dirty="0"/>
              <a:t> y el </a:t>
            </a:r>
            <a:r>
              <a:rPr lang="es-CO" b="1" dirty="0"/>
              <a:t>Esquema Nacional de Seguridad (ENS) español</a:t>
            </a:r>
            <a:r>
              <a:rPr lang="es-CO" dirty="0"/>
              <a:t>, lo que nos permite mantener interoperabilidad y un lenguaje común en seguridad de la información.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66454-44B5-8543-8B6E-27D241E643E2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2512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Cita ejemplos conocidos:</a:t>
            </a:r>
          </a:p>
          <a:p>
            <a:r>
              <a:rPr lang="es-CO" dirty="0"/>
              <a:t>Bases de datos MongoDB expuestas en Internet sin contraseña.</a:t>
            </a:r>
          </a:p>
          <a:p>
            <a:r>
              <a:rPr lang="es-CO" dirty="0"/>
              <a:t>Ataques de </a:t>
            </a:r>
            <a:r>
              <a:rPr lang="es-CO" b="1" dirty="0"/>
              <a:t>SQL </a:t>
            </a:r>
            <a:r>
              <a:rPr lang="es-CO" b="1" dirty="0" err="1"/>
              <a:t>Injection</a:t>
            </a:r>
            <a:r>
              <a:rPr lang="es-CO" dirty="0"/>
              <a:t> (ej. incidentes en foros y webs gubernamentales).</a:t>
            </a:r>
          </a:p>
          <a:p>
            <a:r>
              <a:rPr lang="es-CO" dirty="0"/>
              <a:t>Brechas en Facebook/Equifax → millones de usuarios afectados por mala gestión de datos.</a:t>
            </a:r>
            <a:br>
              <a:rPr lang="es-CO" dirty="0"/>
            </a:br>
            <a:r>
              <a:rPr lang="es-CO" dirty="0"/>
              <a:t>Preguntar a los estudiantes: </a:t>
            </a:r>
            <a:r>
              <a:rPr lang="es-CO" b="1" dirty="0"/>
              <a:t>“¿Qué creen que falló en cada caso?”</a:t>
            </a:r>
            <a:endParaRPr lang="es-CO" dirty="0"/>
          </a:p>
          <a:p>
            <a:endParaRPr lang="es-CO" dirty="0"/>
          </a:p>
          <a:p>
            <a:r>
              <a:rPr lang="es-CO" dirty="0"/>
              <a:t>Ahora, pasemos a revisar casos que han sucedido en </a:t>
            </a:r>
            <a:r>
              <a:rPr lang="es-CO" b="1" dirty="0"/>
              <a:t>Colombia</a:t>
            </a:r>
            <a:r>
              <a:rPr lang="es-CO" dirty="0"/>
              <a:t> relacionados con la seguridad en datos y aplicaciones. Estos ejemplos nos muestran que las vulnerabilidades no son solo un tema internacional, sino que también nos afectan directamente como país.”</a:t>
            </a:r>
          </a:p>
          <a:p>
            <a:r>
              <a:rPr lang="es-CO" b="1" dirty="0"/>
              <a:t>🔹 Casos Reales en Colombia</a:t>
            </a:r>
          </a:p>
          <a:p>
            <a:r>
              <a:rPr lang="es-CO" b="1" dirty="0" err="1"/>
              <a:t>SuperGIROS</a:t>
            </a:r>
            <a:r>
              <a:rPr lang="es-CO" b="1" dirty="0"/>
              <a:t> (2023)</a:t>
            </a:r>
            <a:endParaRPr lang="es-CO" dirty="0"/>
          </a:p>
          <a:p>
            <a:pPr lvl="1"/>
            <a:r>
              <a:rPr lang="es-CO" dirty="0"/>
              <a:t>Ciberataque que afectó los sistemas de la red de giros en todo el país.</a:t>
            </a:r>
          </a:p>
          <a:p>
            <a:pPr lvl="1"/>
            <a:r>
              <a:rPr lang="es-CO" dirty="0"/>
              <a:t>Consecuencia: interrupción en servicios de recaudo y pagos, afectando miles de usuarios.</a:t>
            </a:r>
          </a:p>
          <a:p>
            <a:pPr lvl="1"/>
            <a:r>
              <a:rPr lang="es-CO" dirty="0"/>
              <a:t>Aprendizaje: necesidad de planes de continuidad de negocio y respuesta ante incidentes.</a:t>
            </a:r>
          </a:p>
          <a:p>
            <a:r>
              <a:rPr lang="es-CO" b="1" dirty="0"/>
              <a:t>Registraduría Nacional (2022, elecciones presidenciales)</a:t>
            </a:r>
            <a:endParaRPr lang="es-CO" dirty="0"/>
          </a:p>
          <a:p>
            <a:pPr lvl="1"/>
            <a:r>
              <a:rPr lang="es-CO" dirty="0"/>
              <a:t>Reportes de ataques de denegación de servicio (</a:t>
            </a:r>
            <a:r>
              <a:rPr lang="es-CO" dirty="0" err="1"/>
              <a:t>DDoS</a:t>
            </a:r>
            <a:r>
              <a:rPr lang="es-CO" dirty="0"/>
              <a:t>) y filtración de bases de datos.</a:t>
            </a:r>
          </a:p>
          <a:p>
            <a:pPr lvl="1"/>
            <a:r>
              <a:rPr lang="es-CO" dirty="0"/>
              <a:t>Consecuencia: afectación en la confianza ciudadana sobre la seguridad del proceso electoral.</a:t>
            </a:r>
          </a:p>
          <a:p>
            <a:pPr lvl="1"/>
            <a:r>
              <a:rPr lang="es-CO" dirty="0"/>
              <a:t>Aprendizaje: importancia de la seguridad en aplicaciones críticas para la democracia.</a:t>
            </a:r>
          </a:p>
          <a:p>
            <a:r>
              <a:rPr lang="es-CO" b="1" dirty="0"/>
              <a:t>Ministerio de Salud – </a:t>
            </a:r>
            <a:r>
              <a:rPr lang="es-CO" b="1" dirty="0" err="1"/>
              <a:t>MiVacuna</a:t>
            </a:r>
            <a:r>
              <a:rPr lang="es-CO" b="1" dirty="0"/>
              <a:t> (2021)</a:t>
            </a:r>
            <a:endParaRPr lang="es-CO" dirty="0"/>
          </a:p>
          <a:p>
            <a:pPr lvl="1"/>
            <a:r>
              <a:rPr lang="es-CO" dirty="0"/>
              <a:t>Brecha de seguridad en el portal de vacunación contra COVID-19.</a:t>
            </a:r>
          </a:p>
          <a:p>
            <a:pPr lvl="1"/>
            <a:r>
              <a:rPr lang="es-CO" dirty="0"/>
              <a:t>Se denunciaron posibles exposiciones de datos personales de ciudadanos.</a:t>
            </a:r>
          </a:p>
          <a:p>
            <a:pPr lvl="1"/>
            <a:r>
              <a:rPr lang="es-CO" dirty="0"/>
              <a:t>Aprendizaje: la gestión de datos sensibles en aplicaciones debe cumplir con la Ley 1581 y con controles de cifrado y autenticación robusta.</a:t>
            </a:r>
          </a:p>
          <a:p>
            <a:r>
              <a:rPr lang="es-CO" b="1" dirty="0"/>
              <a:t>EPM (Empresas Públicas de Medellín) – 2021</a:t>
            </a:r>
            <a:endParaRPr lang="es-CO" dirty="0"/>
          </a:p>
          <a:p>
            <a:pPr lvl="1"/>
            <a:r>
              <a:rPr lang="es-CO" dirty="0"/>
              <a:t>Ataque de </a:t>
            </a:r>
            <a:r>
              <a:rPr lang="es-CO" dirty="0" err="1"/>
              <a:t>ransomware</a:t>
            </a:r>
            <a:r>
              <a:rPr lang="es-CO" dirty="0"/>
              <a:t> que afectó servicios internos y aplicaciones de gestión.</a:t>
            </a:r>
          </a:p>
          <a:p>
            <a:pPr lvl="1"/>
            <a:r>
              <a:rPr lang="es-CO" dirty="0"/>
              <a:t>Consecuencia: parálisis temporal de algunos procesos administrativos.</a:t>
            </a:r>
          </a:p>
          <a:p>
            <a:pPr lvl="1"/>
            <a:r>
              <a:rPr lang="es-CO" dirty="0"/>
              <a:t>Aprendizaje: necesidad de copias de seguridad cifradas y segmentación de redes.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66454-44B5-8543-8B6E-27D241E643E2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192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ZDqiRRGyfFk?feature=oembed" TargetMode="External"/><Relationship Id="rId1" Type="http://schemas.openxmlformats.org/officeDocument/2006/relationships/video" Target="https://www.youtube.com/embed/BLsL-KSPiD8?feature=oembed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j0RZwe-EtQ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SwAhWKmowaQ?feature=oembed" TargetMode="External"/><Relationship Id="rId1" Type="http://schemas.openxmlformats.org/officeDocument/2006/relationships/video" Target="https://www.youtube.com/embed/U8OGCJaKORY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j29xaVO7kTM?feature=oembed" TargetMode="Externa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4J-o2cWCzQI?feature=oembed" TargetMode="External"/><Relationship Id="rId1" Type="http://schemas.openxmlformats.org/officeDocument/2006/relationships/video" Target="https://www.youtube.com/embed/Qj_2bDFkJ5M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s-CO" sz="5400"/>
              <a:t>Seguridad en Datos y Aplicaciones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CO" sz="3000" err="1"/>
              <a:t>Seguridad</a:t>
            </a:r>
            <a:r>
              <a:rPr lang="es-CO" sz="3000"/>
              <a:t> </a:t>
            </a:r>
            <a:r>
              <a:rPr lang="es-CO" sz="3000" err="1"/>
              <a:t>Informática</a:t>
            </a:r>
            <a:endParaRPr lang="es-CO" sz="3000"/>
          </a:p>
          <a:p>
            <a:pPr algn="l">
              <a:lnSpc>
                <a:spcPct val="90000"/>
              </a:lnSpc>
            </a:pPr>
            <a:r>
              <a:rPr lang="es-CO" sz="3000"/>
              <a:t>Ingeniería Multimedia</a:t>
            </a:r>
          </a:p>
          <a:p>
            <a:pPr algn="l">
              <a:lnSpc>
                <a:spcPct val="90000"/>
              </a:lnSpc>
            </a:pPr>
            <a:r>
              <a:rPr lang="es-CO" sz="3000"/>
              <a:t>Universidad Militar Nueva Granada</a:t>
            </a:r>
          </a:p>
        </p:txBody>
      </p:sp>
      <p:pic>
        <p:nvPicPr>
          <p:cNvPr id="5" name="Picture 4" descr="Digital padlock art">
            <a:extLst>
              <a:ext uri="{FF2B5EF4-FFF2-40B4-BE49-F238E27FC236}">
                <a16:creationId xmlns:a16="http://schemas.microsoft.com/office/drawing/2014/main" id="{4FAC9775-3357-C069-7F86-22AC36A59E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56" r="42228" b="-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lementos multimedia en línea 7" descr="¡Ojo! Empresas colombianas sufren ataques cibernéticos - Telemedellín">
            <a:hlinkClick r:id="" action="ppaction://media"/>
            <a:extLst>
              <a:ext uri="{FF2B5EF4-FFF2-40B4-BE49-F238E27FC236}">
                <a16:creationId xmlns:a16="http://schemas.microsoft.com/office/drawing/2014/main" id="{98A1761E-2358-2FC9-2827-EF365338E6A7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1676" y="851264"/>
            <a:ext cx="3874124" cy="2188880"/>
          </a:xfrm>
          <a:prstGeom prst="rect">
            <a:avLst/>
          </a:prstGeom>
        </p:spPr>
      </p:pic>
      <p:pic>
        <p:nvPicPr>
          <p:cNvPr id="9" name="Elementos multimedia en línea 8" descr="Audifarma fue objeto de un ataque cibernético">
            <a:hlinkClick r:id="" action="ppaction://media"/>
            <a:extLst>
              <a:ext uri="{FF2B5EF4-FFF2-40B4-BE49-F238E27FC236}">
                <a16:creationId xmlns:a16="http://schemas.microsoft.com/office/drawing/2014/main" id="{E45DE352-4CDF-84F4-01F0-043DD700CA1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21676" y="3814287"/>
            <a:ext cx="3874124" cy="2188880"/>
          </a:xfrm>
          <a:prstGeom prst="rect">
            <a:avLst/>
          </a:prstGeo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400"/>
              <a:t>Casos Prácticos y Ejemplos Reales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5660" y="2998278"/>
            <a:ext cx="4505654" cy="2728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/>
              <a:t>Fuga de datos en bases mal configuradas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/>
              <a:t>Inyecciones SQL y XSS en aplicaciones web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/>
              <a:t>Brechas en grandes compañías por malas prácticas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C4ABB4-3FE7-9824-6339-BEBB3B3DF9EB}"/>
              </a:ext>
            </a:extLst>
          </p:cNvPr>
          <p:cNvSpPr txBox="1"/>
          <p:nvPr/>
        </p:nvSpPr>
        <p:spPr>
          <a:xfrm>
            <a:off x="4976029" y="5852203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https://</a:t>
            </a:r>
            <a:r>
              <a:rPr lang="es-CO" dirty="0" err="1"/>
              <a:t>www.youtube.com</a:t>
            </a:r>
            <a:r>
              <a:rPr lang="es-CO" dirty="0"/>
              <a:t>/</a:t>
            </a:r>
            <a:r>
              <a:rPr lang="es-CO" dirty="0" err="1"/>
              <a:t>watch?v</a:t>
            </a:r>
            <a:r>
              <a:rPr lang="es-CO" dirty="0"/>
              <a:t>=cma39rDLl-8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8BA93FE-84B6-CBA8-6466-9BF44F78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Autofit/>
          </a:bodyPr>
          <a:lstStyle/>
          <a:p>
            <a:r>
              <a:rPr lang="es-CO" dirty="0"/>
              <a:t>Practica creación de Docker y cuentas en AWS</a:t>
            </a:r>
          </a:p>
        </p:txBody>
      </p:sp>
      <p:pic>
        <p:nvPicPr>
          <p:cNvPr id="8" name="Picture 7" descr="Top view of a go board">
            <a:extLst>
              <a:ext uri="{FF2B5EF4-FFF2-40B4-BE49-F238E27FC236}">
                <a16:creationId xmlns:a16="http://schemas.microsoft.com/office/drawing/2014/main" id="{189E6AF0-83EB-C5E2-0102-54A0CBA5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85" r="29255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0F6758-E155-1A77-A0E5-636DC2232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endParaRPr lang="es-CO" sz="2200"/>
          </a:p>
        </p:txBody>
      </p:sp>
    </p:spTree>
    <p:extLst>
      <p:ext uri="{BB962C8B-B14F-4D97-AF65-F5344CB8AC3E}">
        <p14:creationId xmlns:p14="http://schemas.microsoft.com/office/powerpoint/2010/main" val="78418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s-CO" sz="5400"/>
              <a:t>Objetivos de Aprendizaje</a:t>
            </a:r>
          </a:p>
        </p:txBody>
      </p:sp>
      <p:pic>
        <p:nvPicPr>
          <p:cNvPr id="5" name="Picture 4" descr="Person watching empty phone">
            <a:extLst>
              <a:ext uri="{FF2B5EF4-FFF2-40B4-BE49-F238E27FC236}">
                <a16:creationId xmlns:a16="http://schemas.microsoft.com/office/drawing/2014/main" id="{4656BDF2-C441-B9DE-ED0F-3D68B58B7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914" r="11755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s-CO" sz="2200" dirty="0"/>
              <a:t>Identificar riesgos principales en datos y aplicaciones</a:t>
            </a:r>
          </a:p>
          <a:p>
            <a:r>
              <a:rPr lang="es-CO" sz="2200" dirty="0"/>
              <a:t>Aplicar técnicas de protección de la información</a:t>
            </a:r>
          </a:p>
          <a:p>
            <a:r>
              <a:rPr lang="es-CO" sz="2200" dirty="0"/>
              <a:t>Reconocer vulnerabilidades en aplicaciones</a:t>
            </a:r>
          </a:p>
          <a:p>
            <a:r>
              <a:rPr lang="es-CO" sz="2200" dirty="0"/>
              <a:t>Relacionar buenas prácticas con ISO/IEC 27001 y ENS</a:t>
            </a:r>
          </a:p>
          <a:p>
            <a:r>
              <a:rPr lang="es-CO" sz="2200" dirty="0"/>
              <a:t>Diseñar un mini-plan de seguridad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4200"/>
              <a:t>Introducción a la Seguridad en Datos y Aplicaciones</a:t>
            </a:r>
          </a:p>
        </p:txBody>
      </p:sp>
      <p:pic>
        <p:nvPicPr>
          <p:cNvPr id="13" name="Picture 4" descr="Transparent padlock">
            <a:extLst>
              <a:ext uri="{FF2B5EF4-FFF2-40B4-BE49-F238E27FC236}">
                <a16:creationId xmlns:a16="http://schemas.microsoft.com/office/drawing/2014/main" id="{0B852F6D-E44C-1BA9-4BDC-A6E206AC97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33" r="40686" b="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s-CO" sz="2200"/>
              <a:t>La seguridad no solo es infraestructura</a:t>
            </a:r>
          </a:p>
          <a:p>
            <a:r>
              <a:rPr lang="es-CO" sz="2200"/>
              <a:t>Se centra en proteger la información y las apps</a:t>
            </a:r>
          </a:p>
          <a:p>
            <a:r>
              <a:rPr lang="es-CO" sz="2200"/>
              <a:t>Garantizar confidencialidad, integridad y disponibilidad</a:t>
            </a:r>
          </a:p>
          <a:p>
            <a:r>
              <a:rPr lang="es-CO" sz="2200"/>
              <a:t>Diferenciar seguridad de red vs. seguridad de datos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s-CO"/>
              <a:t>Protección de Datos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2D411-19BE-731D-88EB-3B6FDC42EC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58" r="23590" b="-2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C5D74A3-5169-3433-33BD-A70ED9284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754683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s-CO" sz="5400"/>
              <a:t>Seguridad en Aplicaciones</a:t>
            </a:r>
          </a:p>
        </p:txBody>
      </p:sp>
      <p:pic>
        <p:nvPicPr>
          <p:cNvPr id="5" name="Picture 4" descr="Person handing over keys">
            <a:extLst>
              <a:ext uri="{FF2B5EF4-FFF2-40B4-BE49-F238E27FC236}">
                <a16:creationId xmlns:a16="http://schemas.microsoft.com/office/drawing/2014/main" id="{CC7CD47F-BB72-DD5E-71A2-FB1537B3BC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74" r="33495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s-CO" sz="2200"/>
              <a:t>Principios de desarrollo seguro (OWASP Top 10)</a:t>
            </a:r>
          </a:p>
          <a:p>
            <a:r>
              <a:rPr lang="es-CO" sz="2200"/>
              <a:t>Gestión de identidades y control de acceso</a:t>
            </a:r>
          </a:p>
          <a:p>
            <a:r>
              <a:rPr lang="es-CO" sz="2200"/>
              <a:t>Validación de entradas y prevención de inyecciones</a:t>
            </a:r>
          </a:p>
          <a:p>
            <a:r>
              <a:rPr lang="es-CO" sz="2200"/>
              <a:t>APIs y microservicios seguros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8ABBB7-A5AC-D20A-F8E6-D90EABDF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OWASP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lementos multimedia en línea 3" descr="¿Que es OWASP?">
            <a:hlinkClick r:id="" action="ppaction://media"/>
            <a:extLst>
              <a:ext uri="{FF2B5EF4-FFF2-40B4-BE49-F238E27FC236}">
                <a16:creationId xmlns:a16="http://schemas.microsoft.com/office/drawing/2014/main" id="{0F36A89B-CC97-0E61-945B-7D2CCCFEC90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35470" y="320040"/>
            <a:ext cx="3379516" cy="59814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B8333B-6F38-0F20-1148-F62565D22D4C}"/>
              </a:ext>
            </a:extLst>
          </p:cNvPr>
          <p:cNvSpPr txBox="1"/>
          <p:nvPr/>
        </p:nvSpPr>
        <p:spPr>
          <a:xfrm>
            <a:off x="714562" y="4790491"/>
            <a:ext cx="472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https://</a:t>
            </a:r>
            <a:r>
              <a:rPr lang="es-CO" dirty="0" err="1"/>
              <a:t>www.youtube.com</a:t>
            </a:r>
            <a:r>
              <a:rPr lang="es-CO" dirty="0"/>
              <a:t>/</a:t>
            </a:r>
            <a:r>
              <a:rPr lang="es-CO" dirty="0" err="1"/>
              <a:t>watch?v</a:t>
            </a:r>
            <a:r>
              <a:rPr lang="es-CO" dirty="0"/>
              <a:t>=jVLcvLB4IJs</a:t>
            </a:r>
          </a:p>
        </p:txBody>
      </p:sp>
    </p:spTree>
    <p:extLst>
      <p:ext uri="{BB962C8B-B14F-4D97-AF65-F5344CB8AC3E}">
        <p14:creationId xmlns:p14="http://schemas.microsoft.com/office/powerpoint/2010/main" val="340261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s-CO" sz="5400"/>
              <a:t>Normativas y Estándares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s-CO" sz="2200" dirty="0"/>
              <a:t>Ley 1581 de 2012 – Protección de Datos Personales</a:t>
            </a:r>
          </a:p>
          <a:p>
            <a:r>
              <a:rPr lang="es-CO" sz="2200" dirty="0"/>
              <a:t>Decreto 1377 de 2013 – Reglamentación de la Ley 1581</a:t>
            </a:r>
          </a:p>
          <a:p>
            <a:r>
              <a:rPr lang="es-CO" sz="2200" dirty="0"/>
              <a:t>Ley 1273 de 2009 – Delitos Informáticos en Colombia</a:t>
            </a:r>
          </a:p>
          <a:p>
            <a:r>
              <a:rPr lang="es-CO" sz="2200" dirty="0"/>
              <a:t>Ley 1621 de 2013 – Inteligencia y Contrainteligencia</a:t>
            </a:r>
          </a:p>
          <a:p>
            <a:r>
              <a:rPr lang="es-CO" sz="2200" dirty="0"/>
              <a:t>Decreto 1510 de 2013 – Seguridad en contratación estatal</a:t>
            </a:r>
          </a:p>
          <a:p>
            <a:r>
              <a:rPr lang="es-CO" sz="2200" dirty="0"/>
              <a:t>Guías del MinTIC y del CSIRT </a:t>
            </a:r>
            <a:r>
              <a:rPr lang="es-CO" sz="2200" dirty="0" err="1"/>
              <a:t>ColCERT</a:t>
            </a:r>
            <a:endParaRPr lang="es-CO" sz="2200" dirty="0"/>
          </a:p>
          <a:p>
            <a:r>
              <a:rPr lang="es-CO" sz="2200" dirty="0"/>
              <a:t>Alineación con estándares internacionales (ISO/IEC 27001, ENS)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D9D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lementos multimedia en línea 6" descr="Ley estatutaria 1581 de 2012: disposiciones generales para la protección de datos personales">
            <a:hlinkClick r:id="" action="ppaction://media"/>
            <a:extLst>
              <a:ext uri="{FF2B5EF4-FFF2-40B4-BE49-F238E27FC236}">
                <a16:creationId xmlns:a16="http://schemas.microsoft.com/office/drawing/2014/main" id="{5C60D659-DBD4-DE81-3141-3DC5292793D1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1180" y="1986866"/>
            <a:ext cx="5129784" cy="2898327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D9D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lementos multimedia en línea 7" descr="Decreto 1377 del 2013 Con ley 1581 del 2012">
            <a:hlinkClick r:id="" action="ppaction://media"/>
            <a:extLst>
              <a:ext uri="{FF2B5EF4-FFF2-40B4-BE49-F238E27FC236}">
                <a16:creationId xmlns:a16="http://schemas.microsoft.com/office/drawing/2014/main" id="{B007DC1F-78A4-6EFF-E700-5518404F4E00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421034" y="1979836"/>
            <a:ext cx="5129784" cy="28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s multimedia en línea 4" descr="Video 31: La Ley de Delitos Informáticos - Ley 1273 de 2009 [ Curso Gratuito Ley 1581 de 2012 ]">
            <a:hlinkClick r:id="" action="ppaction://media"/>
            <a:extLst>
              <a:ext uri="{FF2B5EF4-FFF2-40B4-BE49-F238E27FC236}">
                <a16:creationId xmlns:a16="http://schemas.microsoft.com/office/drawing/2014/main" id="{DDCD83B3-1B6D-39A4-A9B0-1E30259D54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1180" y="1625181"/>
            <a:ext cx="6410084" cy="362169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lementos multimedia en línea 5" descr="Ley de Inteligencia y Contrainteligencia">
            <a:hlinkClick r:id="" action="ppaction://media"/>
            <a:extLst>
              <a:ext uri="{FF2B5EF4-FFF2-40B4-BE49-F238E27FC236}">
                <a16:creationId xmlns:a16="http://schemas.microsoft.com/office/drawing/2014/main" id="{9B32DBD7-4750-4EAD-9A94-3A731E29B426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695873" y="792272"/>
            <a:ext cx="3854945" cy="217804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lementos multimedia en línea 6" descr="CSIRT.es | 🎙 Jorge Chinea, Responsable de Gestión de Incidentes y Crisis de Ciberseguridad en INCIBE">
            <a:hlinkClick r:id="" action="ppaction://media"/>
            <a:extLst>
              <a:ext uri="{FF2B5EF4-FFF2-40B4-BE49-F238E27FC236}">
                <a16:creationId xmlns:a16="http://schemas.microsoft.com/office/drawing/2014/main" id="{253E58A3-D877-667F-C1B3-5ABE5A86109D}"/>
              </a:ext>
            </a:extLst>
          </p:cNvPr>
          <p:cNvPicPr>
            <a:picLocks noGrp="1" noRot="1" noChangeAspect="1"/>
          </p:cNvPicPr>
          <p:nvPr>
            <p:ph sz="half" idx="1"/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7695873" y="3894988"/>
            <a:ext cx="3854945" cy="21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6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1189</Words>
  <Application>Microsoft Macintosh PowerPoint</Application>
  <PresentationFormat>Panorámica</PresentationFormat>
  <Paragraphs>105</Paragraphs>
  <Slides>11</Slides>
  <Notes>7</Notes>
  <HiddenSlides>0</HiddenSlides>
  <MMClips>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Office Theme</vt:lpstr>
      <vt:lpstr>Seguridad en Datos y Aplicaciones</vt:lpstr>
      <vt:lpstr>Objetivos de Aprendizaje</vt:lpstr>
      <vt:lpstr>Introducción a la Seguridad en Datos y Aplicaciones</vt:lpstr>
      <vt:lpstr>Protección de Datos</vt:lpstr>
      <vt:lpstr>Seguridad en Aplicaciones</vt:lpstr>
      <vt:lpstr>OWASP</vt:lpstr>
      <vt:lpstr>Normativas y Estándares</vt:lpstr>
      <vt:lpstr>Presentación de PowerPoint</vt:lpstr>
      <vt:lpstr>Presentación de PowerPoint</vt:lpstr>
      <vt:lpstr>Casos Prácticos y Ejemplos Reales</vt:lpstr>
      <vt:lpstr>Practica creación de Docker y cuentas en AWS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ANDRES MAURICIO SALAMANCA ARIAS</cp:lastModifiedBy>
  <cp:revision>1</cp:revision>
  <dcterms:created xsi:type="dcterms:W3CDTF">2013-01-27T09:14:16Z</dcterms:created>
  <dcterms:modified xsi:type="dcterms:W3CDTF">2025-09-13T02:44:14Z</dcterms:modified>
  <cp:category/>
</cp:coreProperties>
</file>