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8"/>
    <p:restoredTop sz="72853"/>
  </p:normalViewPr>
  <p:slideViewPr>
    <p:cSldViewPr snapToGrid="0">
      <p:cViewPr varScale="1">
        <p:scale>
          <a:sx n="76" d="100"/>
          <a:sy n="76" d="100"/>
        </p:scale>
        <p:origin x="776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CAF453-1A32-6E46-A96C-286EDCC58E9C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AD20B224-A8BB-0449-A056-B5D9AA6E5EF7}">
      <dgm:prSet phldrT="[Texto]"/>
      <dgm:spPr/>
      <dgm:t>
        <a:bodyPr/>
        <a:lstStyle/>
        <a:p>
          <a:r>
            <a:rPr lang="es-MX" dirty="0"/>
            <a:t>Diseño</a:t>
          </a:r>
        </a:p>
      </dgm:t>
    </dgm:pt>
    <dgm:pt modelId="{7F86BE19-5FE1-EC4E-A2E6-E93B08FC284F}" type="parTrans" cxnId="{2B702705-DB0F-C547-B178-CE4FCEBE2D7B}">
      <dgm:prSet/>
      <dgm:spPr/>
      <dgm:t>
        <a:bodyPr/>
        <a:lstStyle/>
        <a:p>
          <a:endParaRPr lang="es-MX"/>
        </a:p>
      </dgm:t>
    </dgm:pt>
    <dgm:pt modelId="{ED13A91F-EC0D-9D47-ABFB-A13B00EC1796}" type="sibTrans" cxnId="{2B702705-DB0F-C547-B178-CE4FCEBE2D7B}">
      <dgm:prSet/>
      <dgm:spPr/>
      <dgm:t>
        <a:bodyPr/>
        <a:lstStyle/>
        <a:p>
          <a:endParaRPr lang="es-MX"/>
        </a:p>
      </dgm:t>
    </dgm:pt>
    <dgm:pt modelId="{6F7C0590-3048-1E4A-AC88-932168081D70}">
      <dgm:prSet phldrT="[Texto]"/>
      <dgm:spPr/>
      <dgm:t>
        <a:bodyPr/>
        <a:lstStyle/>
        <a:p>
          <a:r>
            <a:rPr lang="es-MX" dirty="0"/>
            <a:t>Desarrollo</a:t>
          </a:r>
        </a:p>
      </dgm:t>
    </dgm:pt>
    <dgm:pt modelId="{C70D66D5-6A90-144C-96AC-4BE6204BB601}" type="parTrans" cxnId="{93E09FA5-83A0-F948-B46B-25A3122EC65E}">
      <dgm:prSet/>
      <dgm:spPr/>
      <dgm:t>
        <a:bodyPr/>
        <a:lstStyle/>
        <a:p>
          <a:endParaRPr lang="es-MX"/>
        </a:p>
      </dgm:t>
    </dgm:pt>
    <dgm:pt modelId="{55DE71A2-44BE-DE47-BD48-D6EBCD24E6D8}" type="sibTrans" cxnId="{93E09FA5-83A0-F948-B46B-25A3122EC65E}">
      <dgm:prSet/>
      <dgm:spPr/>
      <dgm:t>
        <a:bodyPr/>
        <a:lstStyle/>
        <a:p>
          <a:endParaRPr lang="es-MX"/>
        </a:p>
      </dgm:t>
    </dgm:pt>
    <dgm:pt modelId="{3AA74FE1-F4A5-8C47-A9E5-5ED1AEF5C0D3}">
      <dgm:prSet phldrT="[Texto]"/>
      <dgm:spPr/>
      <dgm:t>
        <a:bodyPr/>
        <a:lstStyle/>
        <a:p>
          <a:r>
            <a:rPr lang="es-MX" dirty="0"/>
            <a:t>Pruebas</a:t>
          </a:r>
        </a:p>
      </dgm:t>
    </dgm:pt>
    <dgm:pt modelId="{ED2E09C8-3FFA-F943-BC17-8DF9F3964C4B}" type="parTrans" cxnId="{4D35F0A1-04A4-124A-9568-D6F60FCA68CB}">
      <dgm:prSet/>
      <dgm:spPr/>
      <dgm:t>
        <a:bodyPr/>
        <a:lstStyle/>
        <a:p>
          <a:endParaRPr lang="es-MX"/>
        </a:p>
      </dgm:t>
    </dgm:pt>
    <dgm:pt modelId="{F6FEBC21-DC45-6547-8EAC-0785903A4C8D}" type="sibTrans" cxnId="{4D35F0A1-04A4-124A-9568-D6F60FCA68CB}">
      <dgm:prSet/>
      <dgm:spPr/>
      <dgm:t>
        <a:bodyPr/>
        <a:lstStyle/>
        <a:p>
          <a:endParaRPr lang="es-MX"/>
        </a:p>
      </dgm:t>
    </dgm:pt>
    <dgm:pt modelId="{F8A72731-71D3-C142-AEF6-312F556E4BBA}">
      <dgm:prSet phldrT="[Texto]"/>
      <dgm:spPr/>
      <dgm:t>
        <a:bodyPr/>
        <a:lstStyle/>
        <a:p>
          <a:r>
            <a:rPr lang="es-MX" dirty="0"/>
            <a:t>Producción</a:t>
          </a:r>
        </a:p>
      </dgm:t>
    </dgm:pt>
    <dgm:pt modelId="{12D8B349-3A2B-B14C-9001-34F0FE40C288}" type="parTrans" cxnId="{0F3FB688-E44F-5E41-889A-165D7FA5B0DA}">
      <dgm:prSet/>
      <dgm:spPr/>
      <dgm:t>
        <a:bodyPr/>
        <a:lstStyle/>
        <a:p>
          <a:endParaRPr lang="es-MX"/>
        </a:p>
      </dgm:t>
    </dgm:pt>
    <dgm:pt modelId="{555EA55F-62AB-AD46-AFEB-BD063788D53F}" type="sibTrans" cxnId="{0F3FB688-E44F-5E41-889A-165D7FA5B0DA}">
      <dgm:prSet/>
      <dgm:spPr/>
      <dgm:t>
        <a:bodyPr/>
        <a:lstStyle/>
        <a:p>
          <a:endParaRPr lang="es-MX"/>
        </a:p>
      </dgm:t>
    </dgm:pt>
    <dgm:pt modelId="{0C084A5C-AB93-BA42-87EB-92F7638EE8E9}" type="pres">
      <dgm:prSet presAssocID="{37CAF453-1A32-6E46-A96C-286EDCC58E9C}" presName="Name0" presStyleCnt="0">
        <dgm:presLayoutVars>
          <dgm:dir/>
          <dgm:resizeHandles val="exact"/>
        </dgm:presLayoutVars>
      </dgm:prSet>
      <dgm:spPr/>
    </dgm:pt>
    <dgm:pt modelId="{9B091BE0-16DB-9143-BC40-8C0289398D01}" type="pres">
      <dgm:prSet presAssocID="{AD20B224-A8BB-0449-A056-B5D9AA6E5EF7}" presName="node" presStyleLbl="node1" presStyleIdx="0" presStyleCnt="4">
        <dgm:presLayoutVars>
          <dgm:bulletEnabled val="1"/>
        </dgm:presLayoutVars>
      </dgm:prSet>
      <dgm:spPr/>
    </dgm:pt>
    <dgm:pt modelId="{19F70129-B3D6-BB40-A0DA-C4118230AE1A}" type="pres">
      <dgm:prSet presAssocID="{ED13A91F-EC0D-9D47-ABFB-A13B00EC1796}" presName="sibTrans" presStyleLbl="sibTrans2D1" presStyleIdx="0" presStyleCnt="3"/>
      <dgm:spPr/>
    </dgm:pt>
    <dgm:pt modelId="{9C06F11E-CF9A-0F46-A502-F07220447900}" type="pres">
      <dgm:prSet presAssocID="{ED13A91F-EC0D-9D47-ABFB-A13B00EC1796}" presName="connectorText" presStyleLbl="sibTrans2D1" presStyleIdx="0" presStyleCnt="3"/>
      <dgm:spPr/>
    </dgm:pt>
    <dgm:pt modelId="{FDF9520E-5346-AE4C-BD7F-74EA9E1735B6}" type="pres">
      <dgm:prSet presAssocID="{6F7C0590-3048-1E4A-AC88-932168081D70}" presName="node" presStyleLbl="node1" presStyleIdx="1" presStyleCnt="4">
        <dgm:presLayoutVars>
          <dgm:bulletEnabled val="1"/>
        </dgm:presLayoutVars>
      </dgm:prSet>
      <dgm:spPr/>
    </dgm:pt>
    <dgm:pt modelId="{1758FFB6-F531-9A48-9BF4-B139AC04FD84}" type="pres">
      <dgm:prSet presAssocID="{55DE71A2-44BE-DE47-BD48-D6EBCD24E6D8}" presName="sibTrans" presStyleLbl="sibTrans2D1" presStyleIdx="1" presStyleCnt="3"/>
      <dgm:spPr/>
    </dgm:pt>
    <dgm:pt modelId="{22CE0D9C-6689-C84E-B991-784FB9F01518}" type="pres">
      <dgm:prSet presAssocID="{55DE71A2-44BE-DE47-BD48-D6EBCD24E6D8}" presName="connectorText" presStyleLbl="sibTrans2D1" presStyleIdx="1" presStyleCnt="3"/>
      <dgm:spPr/>
    </dgm:pt>
    <dgm:pt modelId="{F5046A7E-3B22-5E45-9355-E8A73A918ADA}" type="pres">
      <dgm:prSet presAssocID="{3AA74FE1-F4A5-8C47-A9E5-5ED1AEF5C0D3}" presName="node" presStyleLbl="node1" presStyleIdx="2" presStyleCnt="4">
        <dgm:presLayoutVars>
          <dgm:bulletEnabled val="1"/>
        </dgm:presLayoutVars>
      </dgm:prSet>
      <dgm:spPr/>
    </dgm:pt>
    <dgm:pt modelId="{E4296553-D903-2E4E-8D1C-D242F44DD172}" type="pres">
      <dgm:prSet presAssocID="{F6FEBC21-DC45-6547-8EAC-0785903A4C8D}" presName="sibTrans" presStyleLbl="sibTrans2D1" presStyleIdx="2" presStyleCnt="3"/>
      <dgm:spPr/>
    </dgm:pt>
    <dgm:pt modelId="{4A497B0A-65E9-8B4B-90D8-85C55832AA81}" type="pres">
      <dgm:prSet presAssocID="{F6FEBC21-DC45-6547-8EAC-0785903A4C8D}" presName="connectorText" presStyleLbl="sibTrans2D1" presStyleIdx="2" presStyleCnt="3"/>
      <dgm:spPr/>
    </dgm:pt>
    <dgm:pt modelId="{3CAB0BD3-F50B-324C-B9A8-0CBDE39DA260}" type="pres">
      <dgm:prSet presAssocID="{F8A72731-71D3-C142-AEF6-312F556E4BBA}" presName="node" presStyleLbl="node1" presStyleIdx="3" presStyleCnt="4">
        <dgm:presLayoutVars>
          <dgm:bulletEnabled val="1"/>
        </dgm:presLayoutVars>
      </dgm:prSet>
      <dgm:spPr/>
    </dgm:pt>
  </dgm:ptLst>
  <dgm:cxnLst>
    <dgm:cxn modelId="{2B702705-DB0F-C547-B178-CE4FCEBE2D7B}" srcId="{37CAF453-1A32-6E46-A96C-286EDCC58E9C}" destId="{AD20B224-A8BB-0449-A056-B5D9AA6E5EF7}" srcOrd="0" destOrd="0" parTransId="{7F86BE19-5FE1-EC4E-A2E6-E93B08FC284F}" sibTransId="{ED13A91F-EC0D-9D47-ABFB-A13B00EC1796}"/>
    <dgm:cxn modelId="{21F88510-1649-3842-8ED8-86C8CE72E392}" type="presOf" srcId="{F6FEBC21-DC45-6547-8EAC-0785903A4C8D}" destId="{E4296553-D903-2E4E-8D1C-D242F44DD172}" srcOrd="0" destOrd="0" presId="urn:microsoft.com/office/officeart/2005/8/layout/process1"/>
    <dgm:cxn modelId="{BA7AFB25-F31C-4041-9054-5B68B67465F5}" type="presOf" srcId="{ED13A91F-EC0D-9D47-ABFB-A13B00EC1796}" destId="{19F70129-B3D6-BB40-A0DA-C4118230AE1A}" srcOrd="0" destOrd="0" presId="urn:microsoft.com/office/officeart/2005/8/layout/process1"/>
    <dgm:cxn modelId="{A579D05B-D881-3F49-8234-6242AF46831E}" type="presOf" srcId="{55DE71A2-44BE-DE47-BD48-D6EBCD24E6D8}" destId="{1758FFB6-F531-9A48-9BF4-B139AC04FD84}" srcOrd="0" destOrd="0" presId="urn:microsoft.com/office/officeart/2005/8/layout/process1"/>
    <dgm:cxn modelId="{C4C80D6B-F100-B140-A399-C73524122258}" type="presOf" srcId="{6F7C0590-3048-1E4A-AC88-932168081D70}" destId="{FDF9520E-5346-AE4C-BD7F-74EA9E1735B6}" srcOrd="0" destOrd="0" presId="urn:microsoft.com/office/officeart/2005/8/layout/process1"/>
    <dgm:cxn modelId="{79669486-812E-AA4E-B0B2-B14F1FAEEBDB}" type="presOf" srcId="{55DE71A2-44BE-DE47-BD48-D6EBCD24E6D8}" destId="{22CE0D9C-6689-C84E-B991-784FB9F01518}" srcOrd="1" destOrd="0" presId="urn:microsoft.com/office/officeart/2005/8/layout/process1"/>
    <dgm:cxn modelId="{0F3FB688-E44F-5E41-889A-165D7FA5B0DA}" srcId="{37CAF453-1A32-6E46-A96C-286EDCC58E9C}" destId="{F8A72731-71D3-C142-AEF6-312F556E4BBA}" srcOrd="3" destOrd="0" parTransId="{12D8B349-3A2B-B14C-9001-34F0FE40C288}" sibTransId="{555EA55F-62AB-AD46-AFEB-BD063788D53F}"/>
    <dgm:cxn modelId="{4D35F0A1-04A4-124A-9568-D6F60FCA68CB}" srcId="{37CAF453-1A32-6E46-A96C-286EDCC58E9C}" destId="{3AA74FE1-F4A5-8C47-A9E5-5ED1AEF5C0D3}" srcOrd="2" destOrd="0" parTransId="{ED2E09C8-3FFA-F943-BC17-8DF9F3964C4B}" sibTransId="{F6FEBC21-DC45-6547-8EAC-0785903A4C8D}"/>
    <dgm:cxn modelId="{93E09FA5-83A0-F948-B46B-25A3122EC65E}" srcId="{37CAF453-1A32-6E46-A96C-286EDCC58E9C}" destId="{6F7C0590-3048-1E4A-AC88-932168081D70}" srcOrd="1" destOrd="0" parTransId="{C70D66D5-6A90-144C-96AC-4BE6204BB601}" sibTransId="{55DE71A2-44BE-DE47-BD48-D6EBCD24E6D8}"/>
    <dgm:cxn modelId="{BA33FFA6-864F-354C-AC22-2D797B0DB4E5}" type="presOf" srcId="{3AA74FE1-F4A5-8C47-A9E5-5ED1AEF5C0D3}" destId="{F5046A7E-3B22-5E45-9355-E8A73A918ADA}" srcOrd="0" destOrd="0" presId="urn:microsoft.com/office/officeart/2005/8/layout/process1"/>
    <dgm:cxn modelId="{DFBB9EB5-0FBD-FE47-91C2-F097412E3768}" type="presOf" srcId="{F6FEBC21-DC45-6547-8EAC-0785903A4C8D}" destId="{4A497B0A-65E9-8B4B-90D8-85C55832AA81}" srcOrd="1" destOrd="0" presId="urn:microsoft.com/office/officeart/2005/8/layout/process1"/>
    <dgm:cxn modelId="{0A684FC7-1909-4842-8972-E28402D1797E}" type="presOf" srcId="{ED13A91F-EC0D-9D47-ABFB-A13B00EC1796}" destId="{9C06F11E-CF9A-0F46-A502-F07220447900}" srcOrd="1" destOrd="0" presId="urn:microsoft.com/office/officeart/2005/8/layout/process1"/>
    <dgm:cxn modelId="{971D0DD3-5E6E-7244-8FA0-A3B15C40E3DA}" type="presOf" srcId="{37CAF453-1A32-6E46-A96C-286EDCC58E9C}" destId="{0C084A5C-AB93-BA42-87EB-92F7638EE8E9}" srcOrd="0" destOrd="0" presId="urn:microsoft.com/office/officeart/2005/8/layout/process1"/>
    <dgm:cxn modelId="{019CD6DD-403B-F84D-9099-3A8B7AEE513C}" type="presOf" srcId="{F8A72731-71D3-C142-AEF6-312F556E4BBA}" destId="{3CAB0BD3-F50B-324C-B9A8-0CBDE39DA260}" srcOrd="0" destOrd="0" presId="urn:microsoft.com/office/officeart/2005/8/layout/process1"/>
    <dgm:cxn modelId="{678F9BF8-66BF-9941-A6E7-7E2FA0E9F26A}" type="presOf" srcId="{AD20B224-A8BB-0449-A056-B5D9AA6E5EF7}" destId="{9B091BE0-16DB-9143-BC40-8C0289398D01}" srcOrd="0" destOrd="0" presId="urn:microsoft.com/office/officeart/2005/8/layout/process1"/>
    <dgm:cxn modelId="{812AC56E-AAAC-BD4E-9C26-A67D21FD7D60}" type="presParOf" srcId="{0C084A5C-AB93-BA42-87EB-92F7638EE8E9}" destId="{9B091BE0-16DB-9143-BC40-8C0289398D01}" srcOrd="0" destOrd="0" presId="urn:microsoft.com/office/officeart/2005/8/layout/process1"/>
    <dgm:cxn modelId="{E6BCA94B-1161-9547-B3FA-5A27DAD24D7A}" type="presParOf" srcId="{0C084A5C-AB93-BA42-87EB-92F7638EE8E9}" destId="{19F70129-B3D6-BB40-A0DA-C4118230AE1A}" srcOrd="1" destOrd="0" presId="urn:microsoft.com/office/officeart/2005/8/layout/process1"/>
    <dgm:cxn modelId="{203692EC-68E5-154D-A358-59566499EA47}" type="presParOf" srcId="{19F70129-B3D6-BB40-A0DA-C4118230AE1A}" destId="{9C06F11E-CF9A-0F46-A502-F07220447900}" srcOrd="0" destOrd="0" presId="urn:microsoft.com/office/officeart/2005/8/layout/process1"/>
    <dgm:cxn modelId="{9E25F16E-1517-744D-9019-BD702E179D5D}" type="presParOf" srcId="{0C084A5C-AB93-BA42-87EB-92F7638EE8E9}" destId="{FDF9520E-5346-AE4C-BD7F-74EA9E1735B6}" srcOrd="2" destOrd="0" presId="urn:microsoft.com/office/officeart/2005/8/layout/process1"/>
    <dgm:cxn modelId="{B489FA87-0BC2-DD47-A10F-276AF1350F82}" type="presParOf" srcId="{0C084A5C-AB93-BA42-87EB-92F7638EE8E9}" destId="{1758FFB6-F531-9A48-9BF4-B139AC04FD84}" srcOrd="3" destOrd="0" presId="urn:microsoft.com/office/officeart/2005/8/layout/process1"/>
    <dgm:cxn modelId="{555CD104-6BEA-5B45-A699-F83D7A1EC8FC}" type="presParOf" srcId="{1758FFB6-F531-9A48-9BF4-B139AC04FD84}" destId="{22CE0D9C-6689-C84E-B991-784FB9F01518}" srcOrd="0" destOrd="0" presId="urn:microsoft.com/office/officeart/2005/8/layout/process1"/>
    <dgm:cxn modelId="{1557BDC7-B8A8-EC4B-BDF8-2582D8DEC710}" type="presParOf" srcId="{0C084A5C-AB93-BA42-87EB-92F7638EE8E9}" destId="{F5046A7E-3B22-5E45-9355-E8A73A918ADA}" srcOrd="4" destOrd="0" presId="urn:microsoft.com/office/officeart/2005/8/layout/process1"/>
    <dgm:cxn modelId="{8DD9496F-A462-7349-9A59-417F6E98075E}" type="presParOf" srcId="{0C084A5C-AB93-BA42-87EB-92F7638EE8E9}" destId="{E4296553-D903-2E4E-8D1C-D242F44DD172}" srcOrd="5" destOrd="0" presId="urn:microsoft.com/office/officeart/2005/8/layout/process1"/>
    <dgm:cxn modelId="{F80576B3-D0A6-CB41-860D-B5D4017F9C12}" type="presParOf" srcId="{E4296553-D903-2E4E-8D1C-D242F44DD172}" destId="{4A497B0A-65E9-8B4B-90D8-85C55832AA81}" srcOrd="0" destOrd="0" presId="urn:microsoft.com/office/officeart/2005/8/layout/process1"/>
    <dgm:cxn modelId="{C8EE76CA-13A7-464A-9FF7-08520377542F}" type="presParOf" srcId="{0C084A5C-AB93-BA42-87EB-92F7638EE8E9}" destId="{3CAB0BD3-F50B-324C-B9A8-0CBDE39DA260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091BE0-16DB-9143-BC40-8C0289398D01}">
      <dsp:nvSpPr>
        <dsp:cNvPr id="0" name=""/>
        <dsp:cNvSpPr/>
      </dsp:nvSpPr>
      <dsp:spPr>
        <a:xfrm>
          <a:off x="2277" y="1876993"/>
          <a:ext cx="995585" cy="5973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Diseño</a:t>
          </a:r>
        </a:p>
      </dsp:txBody>
      <dsp:txXfrm>
        <a:off x="19773" y="1894489"/>
        <a:ext cx="960593" cy="562359"/>
      </dsp:txXfrm>
    </dsp:sp>
    <dsp:sp modelId="{19F70129-B3D6-BB40-A0DA-C4118230AE1A}">
      <dsp:nvSpPr>
        <dsp:cNvPr id="0" name=""/>
        <dsp:cNvSpPr/>
      </dsp:nvSpPr>
      <dsp:spPr>
        <a:xfrm>
          <a:off x="1097421" y="2052216"/>
          <a:ext cx="211064" cy="2469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000" kern="1200"/>
        </a:p>
      </dsp:txBody>
      <dsp:txXfrm>
        <a:off x="1097421" y="2101597"/>
        <a:ext cx="147745" cy="148143"/>
      </dsp:txXfrm>
    </dsp:sp>
    <dsp:sp modelId="{FDF9520E-5346-AE4C-BD7F-74EA9E1735B6}">
      <dsp:nvSpPr>
        <dsp:cNvPr id="0" name=""/>
        <dsp:cNvSpPr/>
      </dsp:nvSpPr>
      <dsp:spPr>
        <a:xfrm>
          <a:off x="1396097" y="1876993"/>
          <a:ext cx="995585" cy="5973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Desarrollo</a:t>
          </a:r>
        </a:p>
      </dsp:txBody>
      <dsp:txXfrm>
        <a:off x="1413593" y="1894489"/>
        <a:ext cx="960593" cy="562359"/>
      </dsp:txXfrm>
    </dsp:sp>
    <dsp:sp modelId="{1758FFB6-F531-9A48-9BF4-B139AC04FD84}">
      <dsp:nvSpPr>
        <dsp:cNvPr id="0" name=""/>
        <dsp:cNvSpPr/>
      </dsp:nvSpPr>
      <dsp:spPr>
        <a:xfrm>
          <a:off x="2491241" y="2052216"/>
          <a:ext cx="211064" cy="2469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000" kern="1200"/>
        </a:p>
      </dsp:txBody>
      <dsp:txXfrm>
        <a:off x="2491241" y="2101597"/>
        <a:ext cx="147745" cy="148143"/>
      </dsp:txXfrm>
    </dsp:sp>
    <dsp:sp modelId="{F5046A7E-3B22-5E45-9355-E8A73A918ADA}">
      <dsp:nvSpPr>
        <dsp:cNvPr id="0" name=""/>
        <dsp:cNvSpPr/>
      </dsp:nvSpPr>
      <dsp:spPr>
        <a:xfrm>
          <a:off x="2789917" y="1876993"/>
          <a:ext cx="995585" cy="5973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Pruebas</a:t>
          </a:r>
        </a:p>
      </dsp:txBody>
      <dsp:txXfrm>
        <a:off x="2807413" y="1894489"/>
        <a:ext cx="960593" cy="562359"/>
      </dsp:txXfrm>
    </dsp:sp>
    <dsp:sp modelId="{E4296553-D903-2E4E-8D1C-D242F44DD172}">
      <dsp:nvSpPr>
        <dsp:cNvPr id="0" name=""/>
        <dsp:cNvSpPr/>
      </dsp:nvSpPr>
      <dsp:spPr>
        <a:xfrm>
          <a:off x="3885061" y="2052216"/>
          <a:ext cx="211064" cy="2469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000" kern="1200"/>
        </a:p>
      </dsp:txBody>
      <dsp:txXfrm>
        <a:off x="3885061" y="2101597"/>
        <a:ext cx="147745" cy="148143"/>
      </dsp:txXfrm>
    </dsp:sp>
    <dsp:sp modelId="{3CAB0BD3-F50B-324C-B9A8-0CBDE39DA260}">
      <dsp:nvSpPr>
        <dsp:cNvPr id="0" name=""/>
        <dsp:cNvSpPr/>
      </dsp:nvSpPr>
      <dsp:spPr>
        <a:xfrm>
          <a:off x="4183737" y="1876993"/>
          <a:ext cx="995585" cy="5973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Producción</a:t>
          </a:r>
        </a:p>
      </dsp:txBody>
      <dsp:txXfrm>
        <a:off x="4201233" y="1894489"/>
        <a:ext cx="960593" cy="5623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A8AF5-6E4A-9348-9671-4648656C490B}" type="datetimeFigureOut">
              <a:rPr lang="es-CO" smtClean="0"/>
              <a:t>19/09/25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C2F495-DC71-994A-9DD5-2D897AA2CE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1247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“Hoy vamos a hablar de Seguridad en Aplicaciones, con un enfoque aplicado al contexto colombiano y cómo podemos usar AWS para prevenir incidentes.”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C2F495-DC71-994A-9DD5-2D897AA2CECF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586637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“AWS nos da las herramientas, pero la seguridad depende de cómo las configuremos.”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C2F495-DC71-994A-9DD5-2D897AA2CECF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25824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Explicar qué es seguridad en aplicaciones.</a:t>
            </a:r>
          </a:p>
          <a:p>
            <a:r>
              <a:rPr lang="es-CO" dirty="0"/>
              <a:t>Analizar casos reales en Colombia: banca, salud, educación y entidades públicas.</a:t>
            </a:r>
          </a:p>
          <a:p>
            <a:r>
              <a:rPr lang="es-CO" dirty="0"/>
              <a:t>Conectar esas lecciones con buenas prácticas en AWS.</a:t>
            </a:r>
            <a:br>
              <a:rPr lang="es-CO" dirty="0"/>
            </a:br>
            <a:r>
              <a:rPr lang="es-CO" dirty="0"/>
              <a:t>👉 </a:t>
            </a:r>
            <a:r>
              <a:rPr lang="es-CO" i="1" dirty="0"/>
              <a:t>“Al terminar esta sesión ustedes sabrán identificar riesgos reales y cómo mitigarlos en un despliegue en la nube.”</a:t>
            </a:r>
            <a:endParaRPr lang="es-CO" dirty="0"/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C2F495-DC71-994A-9DD5-2D897AA2CECF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0411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Es la disciplina que protege aplicaciones y los datos que procesan contra amenazas.</a:t>
            </a:r>
          </a:p>
          <a:p>
            <a:r>
              <a:rPr lang="es-CO" dirty="0"/>
              <a:t>No solo depende de programar bien, sino de configurar bien la infraestructura.</a:t>
            </a:r>
          </a:p>
          <a:p>
            <a:r>
              <a:rPr lang="es-CO" dirty="0"/>
              <a:t>OWASP Top 10 nos recuerda que los principales riesgos son: inyección SQL, fallas de autenticación, exposición de datos sensibles y configuraciones inseguras.</a:t>
            </a:r>
            <a:br>
              <a:rPr lang="es-CO" dirty="0"/>
            </a:br>
            <a:r>
              <a:rPr lang="es-CO" dirty="0"/>
              <a:t>👉 </a:t>
            </a:r>
            <a:r>
              <a:rPr lang="es-CO" i="1" dirty="0"/>
              <a:t>“Recuerden: una aplicación insegura puede ser la puerta de entrada a todo el sistema.”</a:t>
            </a:r>
            <a:endParaRPr lang="es-CO" dirty="0"/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C2F495-DC71-994A-9DD5-2D897AA2CECF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76126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Bancos colombianos han sido blanco de malware y phishing que aprovechan fallas en apps móviles.</a:t>
            </a:r>
          </a:p>
          <a:p>
            <a:r>
              <a:rPr lang="es-CO" dirty="0"/>
              <a:t>Ejemplo: ataques contra apps de pagos digitales y contra Redeban.</a:t>
            </a:r>
          </a:p>
          <a:p>
            <a:r>
              <a:rPr lang="es-CO" dirty="0"/>
              <a:t>Riesgo: robo de credenciales y transferencias fraudulentas.</a:t>
            </a:r>
          </a:p>
          <a:p>
            <a:r>
              <a:rPr lang="es-CO" dirty="0"/>
              <a:t>Solución: </a:t>
            </a:r>
            <a:r>
              <a:rPr lang="es-CO" dirty="0" err="1"/>
              <a:t>multifactor</a:t>
            </a:r>
            <a:r>
              <a:rPr lang="es-CO" dirty="0"/>
              <a:t> (MFA), cifrado de extremo a extremo, monitoreo de sesiones en tiempo real.</a:t>
            </a:r>
            <a:br>
              <a:rPr lang="es-CO" dirty="0"/>
            </a:br>
            <a:r>
              <a:rPr lang="es-CO" dirty="0"/>
              <a:t>👉 </a:t>
            </a:r>
            <a:r>
              <a:rPr lang="es-CO" i="1" dirty="0"/>
              <a:t>“Si un banco cae, la confianza del usuario también se pierde, y eso puede ser más grave que la pérdida económica.”</a:t>
            </a:r>
            <a:endParaRPr lang="es-CO" dirty="0"/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C2F495-DC71-994A-9DD5-2D897AA2CECF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9052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Historias clínicas digitales expuestas por apps mal configuradas.</a:t>
            </a:r>
          </a:p>
          <a:p>
            <a:r>
              <a:rPr lang="es-CO" dirty="0"/>
              <a:t>La SIC sancionó clínicas por no proteger adecuadamente datos sensibles de pacientes.</a:t>
            </a:r>
          </a:p>
          <a:p>
            <a:r>
              <a:rPr lang="es-CO" dirty="0"/>
              <a:t>Riesgo: exposición de diagnósticos, tratamientos y datos personales.</a:t>
            </a:r>
          </a:p>
          <a:p>
            <a:r>
              <a:rPr lang="es-CO" dirty="0"/>
              <a:t>Solución: cifrado de bases de datos, accesos con roles diferenciados (médico, auxiliar, administrador).</a:t>
            </a:r>
            <a:br>
              <a:rPr lang="es-CO" dirty="0"/>
            </a:br>
            <a:r>
              <a:rPr lang="es-CO" dirty="0"/>
              <a:t>👉 </a:t>
            </a:r>
            <a:r>
              <a:rPr lang="es-CO" i="1" dirty="0"/>
              <a:t>“En salud, una filtración no solo es ilegal: también pone en riesgo la confianza médico-paciente.”</a:t>
            </a:r>
            <a:endParaRPr lang="es-CO" dirty="0"/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C2F495-DC71-994A-9DD5-2D897AA2CECF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36506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Se han encontrado bases de datos de notas escolares accesibles públicamente en la web.</a:t>
            </a:r>
          </a:p>
          <a:p>
            <a:r>
              <a:rPr lang="es-CO" dirty="0"/>
              <a:t>Riesgo: violación del Habeas Data y exposición de datos de menores.</a:t>
            </a:r>
          </a:p>
          <a:p>
            <a:r>
              <a:rPr lang="es-CO" dirty="0"/>
              <a:t>Solución: aplicar el principio de mínimo privilegio, cifrado en tránsito con HTTPS y segmentación de bases de datos.</a:t>
            </a:r>
            <a:br>
              <a:rPr lang="es-CO" dirty="0"/>
            </a:br>
            <a:r>
              <a:rPr lang="es-CO" dirty="0"/>
              <a:t>👉 </a:t>
            </a:r>
            <a:r>
              <a:rPr lang="es-CO" i="1" dirty="0"/>
              <a:t>“El dato de un menor tiene doble valor: uno legal y otro ético.”</a:t>
            </a:r>
            <a:endParaRPr lang="es-CO" dirty="0"/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C2F495-DC71-994A-9DD5-2D897AA2CECF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03904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Casos de filtración de cédulas, direcciones y correos en aplicaciones de registro ciudadano.</a:t>
            </a:r>
          </a:p>
          <a:p>
            <a:r>
              <a:rPr lang="es-CO" dirty="0"/>
              <a:t>Riesgo: suplantación de identidad, fraudes y robo de datos masivos.</a:t>
            </a:r>
          </a:p>
          <a:p>
            <a:r>
              <a:rPr lang="es-CO" dirty="0"/>
              <a:t>Solución: aplicar el </a:t>
            </a:r>
            <a:r>
              <a:rPr lang="es-CO" b="1" dirty="0"/>
              <a:t>Esquema Nacional de Seguridad (ENS)</a:t>
            </a:r>
            <a:r>
              <a:rPr lang="es-CO" dirty="0"/>
              <a:t>, auditorías periódicas y monitoreo de incidentes.</a:t>
            </a:r>
            <a:br>
              <a:rPr lang="es-CO" dirty="0"/>
            </a:br>
            <a:r>
              <a:rPr lang="es-CO" dirty="0"/>
              <a:t>👉 </a:t>
            </a:r>
            <a:r>
              <a:rPr lang="es-CO" i="1" dirty="0"/>
              <a:t>“Cuando una entidad pública falla, no solo pierde información: pierde credibilidad.”</a:t>
            </a:r>
            <a:endParaRPr lang="es-CO" dirty="0"/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C2F495-DC71-994A-9DD5-2D897AA2CECF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12043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Accesos no autorizados por mala gestión de roles.</a:t>
            </a:r>
          </a:p>
          <a:p>
            <a:r>
              <a:rPr lang="es-CO" dirty="0"/>
              <a:t>Configuraciones inseguras en la nube.</a:t>
            </a:r>
          </a:p>
          <a:p>
            <a:r>
              <a:rPr lang="es-CO" dirty="0"/>
              <a:t>Falta de cifrado en tránsito y en reposo.</a:t>
            </a:r>
          </a:p>
          <a:p>
            <a:r>
              <a:rPr lang="es-CO" dirty="0"/>
              <a:t>Ausencia de planes de continuidad en caso de caída.</a:t>
            </a:r>
            <a:br>
              <a:rPr lang="es-CO" dirty="0"/>
            </a:br>
            <a:r>
              <a:rPr lang="es-CO" dirty="0"/>
              <a:t>👉 </a:t>
            </a:r>
            <a:r>
              <a:rPr lang="es-CO" i="1" dirty="0"/>
              <a:t>“El 80% de los problemas no se deben a hackers sofisticados, sino a configuraciones básicas mal hechas.”</a:t>
            </a:r>
            <a:endParaRPr lang="es-CO" dirty="0"/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C2F495-DC71-994A-9DD5-2D897AA2CECF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553396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“No basta con cumplir técnicamente, también debemos cumplir legalmente.”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C2F495-DC71-994A-9DD5-2D897AA2CECF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3618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EEF18F-B8BE-A531-58E1-D0232AD533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0B364B7-3A56-F866-EC53-AD2D51F0A4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090FAF-0440-7A33-E45A-D9F9171B0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C3F9-7795-A442-9615-C784CD0A37E6}" type="datetimeFigureOut">
              <a:rPr lang="es-CO" smtClean="0"/>
              <a:t>19/09/25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A59112-6F8F-6BDD-A167-0842E4CDC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78631F-F3C5-0CDF-4CDC-CDC4C6FEE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5106B-CDFE-3943-AB52-58B89B2807C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75162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05835C-0FBA-755B-5475-0CABF9A92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1187447-D412-504B-E5CB-D6A49CF501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55CC5C-87B1-2393-3A6A-3A9C3C5C2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C3F9-7795-A442-9615-C784CD0A37E6}" type="datetimeFigureOut">
              <a:rPr lang="es-CO" smtClean="0"/>
              <a:t>19/09/25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612B94-D085-4445-F526-43B512F92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FD53F6C-C455-E93E-72A6-AA6B5F531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5106B-CDFE-3943-AB52-58B89B2807C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5741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150BDDF-A2B1-D711-B705-86AC11DCAB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A514F77-4BA0-832D-78B0-57959909BE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AA67F4-40BD-7789-8C10-2E26861FC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C3F9-7795-A442-9615-C784CD0A37E6}" type="datetimeFigureOut">
              <a:rPr lang="es-CO" smtClean="0"/>
              <a:t>19/09/25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CB9D22-C791-8CD2-FE7D-8474A2E5F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C21A77-2EC1-22CA-244C-54A2BB7D2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5106B-CDFE-3943-AB52-58B89B2807C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29866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90E9F1-1101-B376-F3E0-8513CE006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214323-9925-EA00-B0E7-3D2D49388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A83C05-8462-2B42-70BF-7C1A9C40C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C3F9-7795-A442-9615-C784CD0A37E6}" type="datetimeFigureOut">
              <a:rPr lang="es-CO" smtClean="0"/>
              <a:t>19/09/25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0486CB-5466-197A-F3BD-EF9875CEA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641CC3-E6F1-F583-6D26-4057C5A16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5106B-CDFE-3943-AB52-58B89B2807C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13976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52481E-9B9A-61D1-451D-42589B270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8858826-9B65-AD30-97C0-A8CC444BE4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9EDB07-8A16-2780-C24F-49FC02ACF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C3F9-7795-A442-9615-C784CD0A37E6}" type="datetimeFigureOut">
              <a:rPr lang="es-CO" smtClean="0"/>
              <a:t>19/09/25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8CF803-F0CE-90A8-ED21-3B654267A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34EA8A-6B31-F964-FDB3-A938A96F8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5106B-CDFE-3943-AB52-58B89B2807C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13170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D381F7-A3AC-94AB-B019-576B3C4FA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1685AF-FC13-F3BF-1BF2-557BD5BAD7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CE2662F-26BB-72FF-D34E-67F1E10D6C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B932F23-CD54-BECB-E308-3A402CD5B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C3F9-7795-A442-9615-C784CD0A37E6}" type="datetimeFigureOut">
              <a:rPr lang="es-CO" smtClean="0"/>
              <a:t>19/09/25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FC56F92-9E35-49BD-94D8-119947244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8BA87F9-4090-5EAF-D45A-ABE9F90D0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5106B-CDFE-3943-AB52-58B89B2807C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65031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A77554-CC9A-EC4A-CED7-26A970A61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EC671F-903D-2EBF-8848-5C25A489DE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C7DE611-810A-39DC-DB76-03C6517ED3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EDBBF2D-CE08-B83C-E97E-85CD4C7955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02ECF4E-BFE2-F085-42A8-EB0B1D3D4B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77C696F-16F8-6F01-EE2A-9232D0AAE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C3F9-7795-A442-9615-C784CD0A37E6}" type="datetimeFigureOut">
              <a:rPr lang="es-CO" smtClean="0"/>
              <a:t>19/09/25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B875FB2-7B47-BEF2-4755-2B7823654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219A637-9850-522B-26D6-CE93BEF35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5106B-CDFE-3943-AB52-58B89B2807C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7516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FBB1AA-8EED-6F87-342C-C740BAAC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E0973B4-C8B9-B154-0DB2-9D7EDABCE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C3F9-7795-A442-9615-C784CD0A37E6}" type="datetimeFigureOut">
              <a:rPr lang="es-CO" smtClean="0"/>
              <a:t>19/09/25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3417D88-A062-F17B-DCF3-29213BB31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2AF36B0-0B7C-10A8-D7EF-DFAE14EA0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5106B-CDFE-3943-AB52-58B89B2807C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63381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D9D162A-E00E-D9B3-EE5C-307D0A393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C3F9-7795-A442-9615-C784CD0A37E6}" type="datetimeFigureOut">
              <a:rPr lang="es-CO" smtClean="0"/>
              <a:t>19/09/25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856BEFD-0C65-9959-FF1F-7706A40AF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736D22F-4804-C65F-6EC0-0199E0DDF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5106B-CDFE-3943-AB52-58B89B2807C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58010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6DC213-2886-9569-D3CA-147923B8F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B034B07-2F66-F83A-7C49-57080D83F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D3DF1A8-ABC1-80C4-3B9F-54432398FD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CBDD0EB-34F9-9DE5-7A72-D7E2AA7DE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C3F9-7795-A442-9615-C784CD0A37E6}" type="datetimeFigureOut">
              <a:rPr lang="es-CO" smtClean="0"/>
              <a:t>19/09/25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ADBF0B0-776C-1A70-815E-C4D4B6422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21C71F2-F31A-C062-EDD6-0B7C3834C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5106B-CDFE-3943-AB52-58B89B2807C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63130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EAB485-321B-E44A-E6C0-3DFA68494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FB85C1B-3D76-2FCE-77D8-BA133928AC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08FDC11-4F62-EDC3-35C6-E222CF7C5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05A4C01-C8BE-FC33-0742-21896E612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C3F9-7795-A442-9615-C784CD0A37E6}" type="datetimeFigureOut">
              <a:rPr lang="es-CO" smtClean="0"/>
              <a:t>19/09/25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2BD5087-E8FE-EF97-704A-F4337C36C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EE9EC6B-E9B7-40A1-D03F-C1890CE47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5106B-CDFE-3943-AB52-58B89B2807C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88836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C8547DC-4E12-43FB-B7EB-B32F3F796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7F41AFD-F93D-878E-6C35-B150F1DD2E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EDA836-3DB2-F192-761E-D102064852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A8C3F9-7795-A442-9615-C784CD0A37E6}" type="datetimeFigureOut">
              <a:rPr lang="es-CO" smtClean="0"/>
              <a:t>19/09/25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8A7224-B665-98F4-A975-A21B387FED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6DE252-3BB7-8CF2-C676-BE6E0A95B6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C5106B-CDFE-3943-AB52-58B89B2807C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43397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hHRkhUUcmo?feature=oembed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MbtuD8qZFA?feature=oembed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https://www.youtube.com/embed/iwVIZ80dtpI?feature=oembed" TargetMode="External"/><Relationship Id="rId1" Type="http://schemas.openxmlformats.org/officeDocument/2006/relationships/video" Target="https://www.youtube.com/embed/iPptxuQO3WA?feature=oembed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7OzGMlq1how?feature=oembed" TargetMode="Externa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vv05e_bNqvY?feature=oembed" TargetMode="Externa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2HNWyX_AsJs?feature=oembed" TargetMode="Externa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adlock on computer motherboard">
            <a:extLst>
              <a:ext uri="{FF2B5EF4-FFF2-40B4-BE49-F238E27FC236}">
                <a16:creationId xmlns:a16="http://schemas.microsoft.com/office/drawing/2014/main" id="{AFC0BFC9-A024-81DC-79A5-A5E91DB29A7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rcRect t="15730"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977DF9F-E7AF-43D7-C305-263BDD5732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s-CO">
                <a:solidFill>
                  <a:srgbClr val="FFFFFF"/>
                </a:solidFill>
              </a:rPr>
              <a:t>Seguridad en Aplicaciones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38F3537-8218-BC44-0AC0-A705AABB12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s-CO" sz="1100">
                <a:solidFill>
                  <a:srgbClr val="FFFFFF"/>
                </a:solidFill>
              </a:rPr>
              <a:t>Seguridad Informática</a:t>
            </a:r>
          </a:p>
          <a:p>
            <a:r>
              <a:rPr lang="es-CO" sz="1100">
                <a:solidFill>
                  <a:srgbClr val="FFFFFF"/>
                </a:solidFill>
              </a:rPr>
              <a:t>Ingeniería Multimedia</a:t>
            </a:r>
          </a:p>
          <a:p>
            <a:endParaRPr lang="es-CO" sz="1100">
              <a:solidFill>
                <a:srgbClr val="FFFFFF"/>
              </a:solidFill>
            </a:endParaRPr>
          </a:p>
          <a:p>
            <a:r>
              <a:rPr lang="es-CO" sz="1100">
                <a:solidFill>
                  <a:srgbClr val="FFFFFF"/>
                </a:solidFill>
              </a:rPr>
              <a:t>Ing. Andrés Mauricio Salamanca Arias</a:t>
            </a:r>
          </a:p>
        </p:txBody>
      </p:sp>
    </p:spTree>
    <p:extLst>
      <p:ext uri="{BB962C8B-B14F-4D97-AF65-F5344CB8AC3E}">
        <p14:creationId xmlns:p14="http://schemas.microsoft.com/office/powerpoint/2010/main" val="40742102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0DCC097-1DB8-4B6D-85D0-6FBA0E1CA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0B58608-23C8-4441-994D-C6823EEE1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2083506"/>
          </a:xfrm>
          <a:custGeom>
            <a:avLst/>
            <a:gdLst>
              <a:gd name="connsiteX0" fmla="*/ 0 w 12191999"/>
              <a:gd name="connsiteY0" fmla="*/ 0 h 2083506"/>
              <a:gd name="connsiteX1" fmla="*/ 9429748 w 12191999"/>
              <a:gd name="connsiteY1" fmla="*/ 0 h 2083506"/>
              <a:gd name="connsiteX2" fmla="*/ 9429748 w 12191999"/>
              <a:gd name="connsiteY2" fmla="*/ 1 h 2083506"/>
              <a:gd name="connsiteX3" fmla="*/ 12191999 w 12191999"/>
              <a:gd name="connsiteY3" fmla="*/ 1 h 2083506"/>
              <a:gd name="connsiteX4" fmla="*/ 12191999 w 12191999"/>
              <a:gd name="connsiteY4" fmla="*/ 1164372 h 2083506"/>
              <a:gd name="connsiteX5" fmla="*/ 12147852 w 12191999"/>
              <a:gd name="connsiteY5" fmla="*/ 1163783 h 2083506"/>
              <a:gd name="connsiteX6" fmla="*/ 11993604 w 12191999"/>
              <a:gd name="connsiteY6" fmla="*/ 1153496 h 2083506"/>
              <a:gd name="connsiteX7" fmla="*/ 11865319 w 12191999"/>
              <a:gd name="connsiteY7" fmla="*/ 1176624 h 2083506"/>
              <a:gd name="connsiteX8" fmla="*/ 11718353 w 12191999"/>
              <a:gd name="connsiteY8" fmla="*/ 1209136 h 2083506"/>
              <a:gd name="connsiteX9" fmla="*/ 11609067 w 12191999"/>
              <a:gd name="connsiteY9" fmla="*/ 1218512 h 2083506"/>
              <a:gd name="connsiteX10" fmla="*/ 11545958 w 12191999"/>
              <a:gd name="connsiteY10" fmla="*/ 1240430 h 2083506"/>
              <a:gd name="connsiteX11" fmla="*/ 11445770 w 12191999"/>
              <a:gd name="connsiteY11" fmla="*/ 1225780 h 2083506"/>
              <a:gd name="connsiteX12" fmla="*/ 11398842 w 12191999"/>
              <a:gd name="connsiteY12" fmla="*/ 1227250 h 2083506"/>
              <a:gd name="connsiteX13" fmla="*/ 11240093 w 12191999"/>
              <a:gd name="connsiteY13" fmla="*/ 1266797 h 2083506"/>
              <a:gd name="connsiteX14" fmla="*/ 11141364 w 12191999"/>
              <a:gd name="connsiteY14" fmla="*/ 1288059 h 2083506"/>
              <a:gd name="connsiteX15" fmla="*/ 11015396 w 12191999"/>
              <a:gd name="connsiteY15" fmla="*/ 1353104 h 2083506"/>
              <a:gd name="connsiteX16" fmla="*/ 10973905 w 12191999"/>
              <a:gd name="connsiteY16" fmla="*/ 1365109 h 2083506"/>
              <a:gd name="connsiteX17" fmla="*/ 10904858 w 12191999"/>
              <a:gd name="connsiteY17" fmla="*/ 1371966 h 2083506"/>
              <a:gd name="connsiteX18" fmla="*/ 10827883 w 12191999"/>
              <a:gd name="connsiteY18" fmla="*/ 1410270 h 2083506"/>
              <a:gd name="connsiteX19" fmla="*/ 10690996 w 12191999"/>
              <a:gd name="connsiteY19" fmla="*/ 1426394 h 2083506"/>
              <a:gd name="connsiteX20" fmla="*/ 10624461 w 12191999"/>
              <a:gd name="connsiteY20" fmla="*/ 1444283 h 2083506"/>
              <a:gd name="connsiteX21" fmla="*/ 10517208 w 12191999"/>
              <a:gd name="connsiteY21" fmla="*/ 1478947 h 2083506"/>
              <a:gd name="connsiteX22" fmla="*/ 10497937 w 12191999"/>
              <a:gd name="connsiteY22" fmla="*/ 1469831 h 2083506"/>
              <a:gd name="connsiteX23" fmla="*/ 10471201 w 12191999"/>
              <a:gd name="connsiteY23" fmla="*/ 1486037 h 2083506"/>
              <a:gd name="connsiteX24" fmla="*/ 10448263 w 12191999"/>
              <a:gd name="connsiteY24" fmla="*/ 1478223 h 2083506"/>
              <a:gd name="connsiteX25" fmla="*/ 10388089 w 12191999"/>
              <a:gd name="connsiteY25" fmla="*/ 1507175 h 2083506"/>
              <a:gd name="connsiteX26" fmla="*/ 10333720 w 12191999"/>
              <a:gd name="connsiteY26" fmla="*/ 1515848 h 2083506"/>
              <a:gd name="connsiteX27" fmla="*/ 10104338 w 12191999"/>
              <a:gd name="connsiteY27" fmla="*/ 1569424 h 2083506"/>
              <a:gd name="connsiteX28" fmla="*/ 9910445 w 12191999"/>
              <a:gd name="connsiteY28" fmla="*/ 1632275 h 2083506"/>
              <a:gd name="connsiteX29" fmla="*/ 9770872 w 12191999"/>
              <a:gd name="connsiteY29" fmla="*/ 1688088 h 2083506"/>
              <a:gd name="connsiteX30" fmla="*/ 9733849 w 12191999"/>
              <a:gd name="connsiteY30" fmla="*/ 1700034 h 2083506"/>
              <a:gd name="connsiteX31" fmla="*/ 9703714 w 12191999"/>
              <a:gd name="connsiteY31" fmla="*/ 1730093 h 2083506"/>
              <a:gd name="connsiteX32" fmla="*/ 9698351 w 12191999"/>
              <a:gd name="connsiteY32" fmla="*/ 1730377 h 2083506"/>
              <a:gd name="connsiteX33" fmla="*/ 9632895 w 12191999"/>
              <a:gd name="connsiteY33" fmla="*/ 1736363 h 2083506"/>
              <a:gd name="connsiteX34" fmla="*/ 9569107 w 12191999"/>
              <a:gd name="connsiteY34" fmla="*/ 1741010 h 2083506"/>
              <a:gd name="connsiteX35" fmla="*/ 9536451 w 12191999"/>
              <a:gd name="connsiteY35" fmla="*/ 1755120 h 2083506"/>
              <a:gd name="connsiteX36" fmla="*/ 9529385 w 12191999"/>
              <a:gd name="connsiteY36" fmla="*/ 1757515 h 2083506"/>
              <a:gd name="connsiteX37" fmla="*/ 9498527 w 12191999"/>
              <a:gd name="connsiteY37" fmla="*/ 1753117 h 2083506"/>
              <a:gd name="connsiteX38" fmla="*/ 9436642 w 12191999"/>
              <a:gd name="connsiteY38" fmla="*/ 1755478 h 2083506"/>
              <a:gd name="connsiteX39" fmla="*/ 9429748 w 12191999"/>
              <a:gd name="connsiteY39" fmla="*/ 1756317 h 2083506"/>
              <a:gd name="connsiteX40" fmla="*/ 9429748 w 12191999"/>
              <a:gd name="connsiteY40" fmla="*/ 1768745 h 2083506"/>
              <a:gd name="connsiteX41" fmla="*/ 9425802 w 12191999"/>
              <a:gd name="connsiteY41" fmla="*/ 1769273 h 2083506"/>
              <a:gd name="connsiteX42" fmla="*/ 9349763 w 12191999"/>
              <a:gd name="connsiteY42" fmla="*/ 1776107 h 2083506"/>
              <a:gd name="connsiteX43" fmla="*/ 9256503 w 12191999"/>
              <a:gd name="connsiteY43" fmla="*/ 1800699 h 2083506"/>
              <a:gd name="connsiteX44" fmla="*/ 9222873 w 12191999"/>
              <a:gd name="connsiteY44" fmla="*/ 1803003 h 2083506"/>
              <a:gd name="connsiteX45" fmla="*/ 9224095 w 12191999"/>
              <a:gd name="connsiteY45" fmla="*/ 1807355 h 2083506"/>
              <a:gd name="connsiteX46" fmla="*/ 9211603 w 12191999"/>
              <a:gd name="connsiteY46" fmla="*/ 1807675 h 2083506"/>
              <a:gd name="connsiteX47" fmla="*/ 9183719 w 12191999"/>
              <a:gd name="connsiteY47" fmla="*/ 1807781 h 2083506"/>
              <a:gd name="connsiteX48" fmla="*/ 9100221 w 12191999"/>
              <a:gd name="connsiteY48" fmla="*/ 1808989 h 2083506"/>
              <a:gd name="connsiteX49" fmla="*/ 9077439 w 12191999"/>
              <a:gd name="connsiteY49" fmla="*/ 1817333 h 2083506"/>
              <a:gd name="connsiteX50" fmla="*/ 9055889 w 12191999"/>
              <a:gd name="connsiteY50" fmla="*/ 1817464 h 2083506"/>
              <a:gd name="connsiteX51" fmla="*/ 8930912 w 12191999"/>
              <a:gd name="connsiteY51" fmla="*/ 1828648 h 2083506"/>
              <a:gd name="connsiteX52" fmla="*/ 8913729 w 12191999"/>
              <a:gd name="connsiteY52" fmla="*/ 1829483 h 2083506"/>
              <a:gd name="connsiteX53" fmla="*/ 8904423 w 12191999"/>
              <a:gd name="connsiteY53" fmla="*/ 1833234 h 2083506"/>
              <a:gd name="connsiteX54" fmla="*/ 8871099 w 12191999"/>
              <a:gd name="connsiteY54" fmla="*/ 1833979 h 2083506"/>
              <a:gd name="connsiteX55" fmla="*/ 8869557 w 12191999"/>
              <a:gd name="connsiteY55" fmla="*/ 1836113 h 2083506"/>
              <a:gd name="connsiteX56" fmla="*/ 8760021 w 12191999"/>
              <a:gd name="connsiteY56" fmla="*/ 1854442 h 2083506"/>
              <a:gd name="connsiteX57" fmla="*/ 8741254 w 12191999"/>
              <a:gd name="connsiteY57" fmla="*/ 1857469 h 2083506"/>
              <a:gd name="connsiteX58" fmla="*/ 8725039 w 12191999"/>
              <a:gd name="connsiteY58" fmla="*/ 1856552 h 2083506"/>
              <a:gd name="connsiteX59" fmla="*/ 8635265 w 12191999"/>
              <a:gd name="connsiteY59" fmla="*/ 1859168 h 2083506"/>
              <a:gd name="connsiteX60" fmla="*/ 8613911 w 12191999"/>
              <a:gd name="connsiteY60" fmla="*/ 1857561 h 2083506"/>
              <a:gd name="connsiteX61" fmla="*/ 8604931 w 12191999"/>
              <a:gd name="connsiteY61" fmla="*/ 1854170 h 2083506"/>
              <a:gd name="connsiteX62" fmla="*/ 8570171 w 12191999"/>
              <a:gd name="connsiteY62" fmla="*/ 1860579 h 2083506"/>
              <a:gd name="connsiteX63" fmla="*/ 8516537 w 12191999"/>
              <a:gd name="connsiteY63" fmla="*/ 1864971 h 2083506"/>
              <a:gd name="connsiteX64" fmla="*/ 8491046 w 12191999"/>
              <a:gd name="connsiteY64" fmla="*/ 1868141 h 2083506"/>
              <a:gd name="connsiteX65" fmla="*/ 8470478 w 12191999"/>
              <a:gd name="connsiteY65" fmla="*/ 1866216 h 2083506"/>
              <a:gd name="connsiteX66" fmla="*/ 8353433 w 12191999"/>
              <a:gd name="connsiteY66" fmla="*/ 1865729 h 2083506"/>
              <a:gd name="connsiteX67" fmla="*/ 8347675 w 12191999"/>
              <a:gd name="connsiteY67" fmla="*/ 1865075 h 2083506"/>
              <a:gd name="connsiteX68" fmla="*/ 8343939 w 12191999"/>
              <a:gd name="connsiteY68" fmla="*/ 1865677 h 2083506"/>
              <a:gd name="connsiteX69" fmla="*/ 8221566 w 12191999"/>
              <a:gd name="connsiteY69" fmla="*/ 1881148 h 2083506"/>
              <a:gd name="connsiteX70" fmla="*/ 8066095 w 12191999"/>
              <a:gd name="connsiteY70" fmla="*/ 1919902 h 2083506"/>
              <a:gd name="connsiteX71" fmla="*/ 8044849 w 12191999"/>
              <a:gd name="connsiteY71" fmla="*/ 1916308 h 2083506"/>
              <a:gd name="connsiteX72" fmla="*/ 8041142 w 12191999"/>
              <a:gd name="connsiteY72" fmla="*/ 1915506 h 2083506"/>
              <a:gd name="connsiteX73" fmla="*/ 8022159 w 12191999"/>
              <a:gd name="connsiteY73" fmla="*/ 1911521 h 2083506"/>
              <a:gd name="connsiteX74" fmla="*/ 7944932 w 12191999"/>
              <a:gd name="connsiteY74" fmla="*/ 1917265 h 2083506"/>
              <a:gd name="connsiteX75" fmla="*/ 7879011 w 12191999"/>
              <a:gd name="connsiteY75" fmla="*/ 1928570 h 2083506"/>
              <a:gd name="connsiteX76" fmla="*/ 7865529 w 12191999"/>
              <a:gd name="connsiteY76" fmla="*/ 1934399 h 2083506"/>
              <a:gd name="connsiteX77" fmla="*/ 7774801 w 12191999"/>
              <a:gd name="connsiteY77" fmla="*/ 1947969 h 2083506"/>
              <a:gd name="connsiteX78" fmla="*/ 7748398 w 12191999"/>
              <a:gd name="connsiteY78" fmla="*/ 1955982 h 2083506"/>
              <a:gd name="connsiteX79" fmla="*/ 7740684 w 12191999"/>
              <a:gd name="connsiteY79" fmla="*/ 1955717 h 2083506"/>
              <a:gd name="connsiteX80" fmla="*/ 7712976 w 12191999"/>
              <a:gd name="connsiteY80" fmla="*/ 1960442 h 2083506"/>
              <a:gd name="connsiteX81" fmla="*/ 7699956 w 12191999"/>
              <a:gd name="connsiteY81" fmla="*/ 1966104 h 2083506"/>
              <a:gd name="connsiteX82" fmla="*/ 7684158 w 12191999"/>
              <a:gd name="connsiteY82" fmla="*/ 1962927 h 2083506"/>
              <a:gd name="connsiteX83" fmla="*/ 7643109 w 12191999"/>
              <a:gd name="connsiteY83" fmla="*/ 1964400 h 2083506"/>
              <a:gd name="connsiteX84" fmla="*/ 7630180 w 12191999"/>
              <a:gd name="connsiteY84" fmla="*/ 1970266 h 2083506"/>
              <a:gd name="connsiteX85" fmla="*/ 7609131 w 12191999"/>
              <a:gd name="connsiteY85" fmla="*/ 1971774 h 2083506"/>
              <a:gd name="connsiteX86" fmla="*/ 7555555 w 12191999"/>
              <a:gd name="connsiteY86" fmla="*/ 1969491 h 2083506"/>
              <a:gd name="connsiteX87" fmla="*/ 7520919 w 12191999"/>
              <a:gd name="connsiteY87" fmla="*/ 1970177 h 2083506"/>
              <a:gd name="connsiteX88" fmla="*/ 7456258 w 12191999"/>
              <a:gd name="connsiteY88" fmla="*/ 1960468 h 2083506"/>
              <a:gd name="connsiteX89" fmla="*/ 7393047 w 12191999"/>
              <a:gd name="connsiteY89" fmla="*/ 1952408 h 2083506"/>
              <a:gd name="connsiteX90" fmla="*/ 7199912 w 12191999"/>
              <a:gd name="connsiteY90" fmla="*/ 1959913 h 2083506"/>
              <a:gd name="connsiteX91" fmla="*/ 7146774 w 12191999"/>
              <a:gd name="connsiteY91" fmla="*/ 1956641 h 2083506"/>
              <a:gd name="connsiteX92" fmla="*/ 7122244 w 12191999"/>
              <a:gd name="connsiteY92" fmla="*/ 1953891 h 2083506"/>
              <a:gd name="connsiteX93" fmla="*/ 7032241 w 12191999"/>
              <a:gd name="connsiteY93" fmla="*/ 1962723 h 2083506"/>
              <a:gd name="connsiteX94" fmla="*/ 6941492 w 12191999"/>
              <a:gd name="connsiteY94" fmla="*/ 1976868 h 2083506"/>
              <a:gd name="connsiteX95" fmla="*/ 6906514 w 12191999"/>
              <a:gd name="connsiteY95" fmla="*/ 1968589 h 2083506"/>
              <a:gd name="connsiteX96" fmla="*/ 6826395 w 12191999"/>
              <a:gd name="connsiteY96" fmla="*/ 1974141 h 2083506"/>
              <a:gd name="connsiteX97" fmla="*/ 6716431 w 12191999"/>
              <a:gd name="connsiteY97" fmla="*/ 2004297 h 2083506"/>
              <a:gd name="connsiteX98" fmla="*/ 6569607 w 12191999"/>
              <a:gd name="connsiteY98" fmla="*/ 2015496 h 2083506"/>
              <a:gd name="connsiteX99" fmla="*/ 6561430 w 12191999"/>
              <a:gd name="connsiteY99" fmla="*/ 2020996 h 2083506"/>
              <a:gd name="connsiteX100" fmla="*/ 6549371 w 12191999"/>
              <a:gd name="connsiteY100" fmla="*/ 2024747 h 2083506"/>
              <a:gd name="connsiteX101" fmla="*/ 6547040 w 12191999"/>
              <a:gd name="connsiteY101" fmla="*/ 2024474 h 2083506"/>
              <a:gd name="connsiteX102" fmla="*/ 6530482 w 12191999"/>
              <a:gd name="connsiteY102" fmla="*/ 2026659 h 2083506"/>
              <a:gd name="connsiteX103" fmla="*/ 6528565 w 12191999"/>
              <a:gd name="connsiteY103" fmla="*/ 2028600 h 2083506"/>
              <a:gd name="connsiteX104" fmla="*/ 6517741 w 12191999"/>
              <a:gd name="connsiteY104" fmla="*/ 2030558 h 2083506"/>
              <a:gd name="connsiteX105" fmla="*/ 6497855 w 12191999"/>
              <a:gd name="connsiteY105" fmla="*/ 2035650 h 2083506"/>
              <a:gd name="connsiteX106" fmla="*/ 6492785 w 12191999"/>
              <a:gd name="connsiteY106" fmla="*/ 2035444 h 2083506"/>
              <a:gd name="connsiteX107" fmla="*/ 6460692 w 12191999"/>
              <a:gd name="connsiteY107" fmla="*/ 2041321 h 2083506"/>
              <a:gd name="connsiteX108" fmla="*/ 6459609 w 12191999"/>
              <a:gd name="connsiteY108" fmla="*/ 2040851 h 2083506"/>
              <a:gd name="connsiteX109" fmla="*/ 6447765 w 12191999"/>
              <a:gd name="connsiteY109" fmla="*/ 2040102 h 2083506"/>
              <a:gd name="connsiteX110" fmla="*/ 6426590 w 12191999"/>
              <a:gd name="connsiteY110" fmla="*/ 2039928 h 2083506"/>
              <a:gd name="connsiteX111" fmla="*/ 6401693 w 12191999"/>
              <a:gd name="connsiteY111" fmla="*/ 2033537 h 2083506"/>
              <a:gd name="connsiteX112" fmla="*/ 6387141 w 12191999"/>
              <a:gd name="connsiteY112" fmla="*/ 2033161 h 2083506"/>
              <a:gd name="connsiteX113" fmla="*/ 6357846 w 12191999"/>
              <a:gd name="connsiteY113" fmla="*/ 2036782 h 2083506"/>
              <a:gd name="connsiteX114" fmla="*/ 6342914 w 12191999"/>
              <a:gd name="connsiteY114" fmla="*/ 2037585 h 2083506"/>
              <a:gd name="connsiteX115" fmla="*/ 6336300 w 12191999"/>
              <a:gd name="connsiteY115" fmla="*/ 2038781 h 2083506"/>
              <a:gd name="connsiteX116" fmla="*/ 6317178 w 12191999"/>
              <a:gd name="connsiteY116" fmla="*/ 2038968 h 2083506"/>
              <a:gd name="connsiteX117" fmla="*/ 6161427 w 12191999"/>
              <a:gd name="connsiteY117" fmla="*/ 2047338 h 2083506"/>
              <a:gd name="connsiteX118" fmla="*/ 6097339 w 12191999"/>
              <a:gd name="connsiteY118" fmla="*/ 2082438 h 2083506"/>
              <a:gd name="connsiteX119" fmla="*/ 6079059 w 12191999"/>
              <a:gd name="connsiteY119" fmla="*/ 2081299 h 2083506"/>
              <a:gd name="connsiteX120" fmla="*/ 5998439 w 12191999"/>
              <a:gd name="connsiteY120" fmla="*/ 2070958 h 2083506"/>
              <a:gd name="connsiteX121" fmla="*/ 5904290 w 12191999"/>
              <a:gd name="connsiteY121" fmla="*/ 2070255 h 2083506"/>
              <a:gd name="connsiteX122" fmla="*/ 5814867 w 12191999"/>
              <a:gd name="connsiteY122" fmla="*/ 2079032 h 2083506"/>
              <a:gd name="connsiteX123" fmla="*/ 5725743 w 12191999"/>
              <a:gd name="connsiteY123" fmla="*/ 2070558 h 2083506"/>
              <a:gd name="connsiteX124" fmla="*/ 5650546 w 12191999"/>
              <a:gd name="connsiteY124" fmla="*/ 2052412 h 2083506"/>
              <a:gd name="connsiteX125" fmla="*/ 5581284 w 12191999"/>
              <a:gd name="connsiteY125" fmla="*/ 2023175 h 2083506"/>
              <a:gd name="connsiteX126" fmla="*/ 5572593 w 12191999"/>
              <a:gd name="connsiteY126" fmla="*/ 2018391 h 2083506"/>
              <a:gd name="connsiteX127" fmla="*/ 5548580 w 12191999"/>
              <a:gd name="connsiteY127" fmla="*/ 2016951 h 2083506"/>
              <a:gd name="connsiteX128" fmla="*/ 5471173 w 12191999"/>
              <a:gd name="connsiteY128" fmla="*/ 2018786 h 2083506"/>
              <a:gd name="connsiteX129" fmla="*/ 5340320 w 12191999"/>
              <a:gd name="connsiteY129" fmla="*/ 2037611 h 2083506"/>
              <a:gd name="connsiteX130" fmla="*/ 5254376 w 12191999"/>
              <a:gd name="connsiteY130" fmla="*/ 2042928 h 2083506"/>
              <a:gd name="connsiteX131" fmla="*/ 5258035 w 12191999"/>
              <a:gd name="connsiteY131" fmla="*/ 2035649 h 2083506"/>
              <a:gd name="connsiteX132" fmla="*/ 5230622 w 12191999"/>
              <a:gd name="connsiteY132" fmla="*/ 2024576 h 2083506"/>
              <a:gd name="connsiteX133" fmla="*/ 5026203 w 12191999"/>
              <a:gd name="connsiteY133" fmla="*/ 2030162 h 2083506"/>
              <a:gd name="connsiteX134" fmla="*/ 4973988 w 12191999"/>
              <a:gd name="connsiteY134" fmla="*/ 2026668 h 2083506"/>
              <a:gd name="connsiteX135" fmla="*/ 4928030 w 12191999"/>
              <a:gd name="connsiteY135" fmla="*/ 2033642 h 2083506"/>
              <a:gd name="connsiteX136" fmla="*/ 4908970 w 12191999"/>
              <a:gd name="connsiteY136" fmla="*/ 2030033 h 2083506"/>
              <a:gd name="connsiteX137" fmla="*/ 4905679 w 12191999"/>
              <a:gd name="connsiteY137" fmla="*/ 2029300 h 2083506"/>
              <a:gd name="connsiteX138" fmla="*/ 4892525 w 12191999"/>
              <a:gd name="connsiteY138" fmla="*/ 2028768 h 2083506"/>
              <a:gd name="connsiteX139" fmla="*/ 4888818 w 12191999"/>
              <a:gd name="connsiteY139" fmla="*/ 2025619 h 2083506"/>
              <a:gd name="connsiteX140" fmla="*/ 4869018 w 12191999"/>
              <a:gd name="connsiteY140" fmla="*/ 2022668 h 2083506"/>
              <a:gd name="connsiteX141" fmla="*/ 4844804 w 12191999"/>
              <a:gd name="connsiteY141" fmla="*/ 2022527 h 2083506"/>
              <a:gd name="connsiteX142" fmla="*/ 4758778 w 12191999"/>
              <a:gd name="connsiteY142" fmla="*/ 2021694 h 2083506"/>
              <a:gd name="connsiteX143" fmla="*/ 4744748 w 12191999"/>
              <a:gd name="connsiteY143" fmla="*/ 2023396 h 2083506"/>
              <a:gd name="connsiteX144" fmla="*/ 4698956 w 12191999"/>
              <a:gd name="connsiteY144" fmla="*/ 2020558 h 2083506"/>
              <a:gd name="connsiteX145" fmla="*/ 4658147 w 12191999"/>
              <a:gd name="connsiteY145" fmla="*/ 2019920 h 2083506"/>
              <a:gd name="connsiteX146" fmla="*/ 4631706 w 12191999"/>
              <a:gd name="connsiteY146" fmla="*/ 2021274 h 2083506"/>
              <a:gd name="connsiteX147" fmla="*/ 4624776 w 12191999"/>
              <a:gd name="connsiteY147" fmla="*/ 2020152 h 2083506"/>
              <a:gd name="connsiteX148" fmla="*/ 4598150 w 12191999"/>
              <a:gd name="connsiteY148" fmla="*/ 2019429 h 2083506"/>
              <a:gd name="connsiteX149" fmla="*/ 4584588 w 12191999"/>
              <a:gd name="connsiteY149" fmla="*/ 2021092 h 2083506"/>
              <a:gd name="connsiteX150" fmla="*/ 4571203 w 12191999"/>
              <a:gd name="connsiteY150" fmla="*/ 2017263 h 2083506"/>
              <a:gd name="connsiteX151" fmla="*/ 4567930 w 12191999"/>
              <a:gd name="connsiteY151" fmla="*/ 2014458 h 2083506"/>
              <a:gd name="connsiteX152" fmla="*/ 4548984 w 12191999"/>
              <a:gd name="connsiteY152" fmla="*/ 2015717 h 2083506"/>
              <a:gd name="connsiteX153" fmla="*/ 4533451 w 12191999"/>
              <a:gd name="connsiteY153" fmla="*/ 2012976 h 2083506"/>
              <a:gd name="connsiteX154" fmla="*/ 4519910 w 12191999"/>
              <a:gd name="connsiteY154" fmla="*/ 2014768 h 2083506"/>
              <a:gd name="connsiteX155" fmla="*/ 4514290 w 12191999"/>
              <a:gd name="connsiteY155" fmla="*/ 2014364 h 2083506"/>
              <a:gd name="connsiteX156" fmla="*/ 4500320 w 12191999"/>
              <a:gd name="connsiteY156" fmla="*/ 2013007 h 2083506"/>
              <a:gd name="connsiteX157" fmla="*/ 4476219 w 12191999"/>
              <a:gd name="connsiteY157" fmla="*/ 2009993 h 2083506"/>
              <a:gd name="connsiteX158" fmla="*/ 4468701 w 12191999"/>
              <a:gd name="connsiteY158" fmla="*/ 2009574 h 2083506"/>
              <a:gd name="connsiteX159" fmla="*/ 4452333 w 12191999"/>
              <a:gd name="connsiteY159" fmla="*/ 2004964 h 2083506"/>
              <a:gd name="connsiteX160" fmla="*/ 4420644 w 12191999"/>
              <a:gd name="connsiteY160" fmla="*/ 2001021 h 2083506"/>
              <a:gd name="connsiteX161" fmla="*/ 4364856 w 12191999"/>
              <a:gd name="connsiteY161" fmla="*/ 1987267 h 2083506"/>
              <a:gd name="connsiteX162" fmla="*/ 4332062 w 12191999"/>
              <a:gd name="connsiteY162" fmla="*/ 1980703 h 2083506"/>
              <a:gd name="connsiteX163" fmla="*/ 4309876 w 12191999"/>
              <a:gd name="connsiteY163" fmla="*/ 1974653 h 2083506"/>
              <a:gd name="connsiteX164" fmla="*/ 4244391 w 12191999"/>
              <a:gd name="connsiteY164" fmla="*/ 1966109 h 2083506"/>
              <a:gd name="connsiteX165" fmla="*/ 4132071 w 12191999"/>
              <a:gd name="connsiteY165" fmla="*/ 1954813 h 2083506"/>
              <a:gd name="connsiteX166" fmla="*/ 4109069 w 12191999"/>
              <a:gd name="connsiteY166" fmla="*/ 1951778 h 2083506"/>
              <a:gd name="connsiteX167" fmla="*/ 4092908 w 12191999"/>
              <a:gd name="connsiteY167" fmla="*/ 1946662 h 2083506"/>
              <a:gd name="connsiteX168" fmla="*/ 4092306 w 12191999"/>
              <a:gd name="connsiteY168" fmla="*/ 1943291 h 2083506"/>
              <a:gd name="connsiteX169" fmla="*/ 4080234 w 12191999"/>
              <a:gd name="connsiteY169" fmla="*/ 1941219 h 2083506"/>
              <a:gd name="connsiteX170" fmla="*/ 4077778 w 12191999"/>
              <a:gd name="connsiteY170" fmla="*/ 1940145 h 2083506"/>
              <a:gd name="connsiteX171" fmla="*/ 4062936 w 12191999"/>
              <a:gd name="connsiteY171" fmla="*/ 1934506 h 2083506"/>
              <a:gd name="connsiteX172" fmla="*/ 4012506 w 12191999"/>
              <a:gd name="connsiteY172" fmla="*/ 1935475 h 2083506"/>
              <a:gd name="connsiteX173" fmla="*/ 3965880 w 12191999"/>
              <a:gd name="connsiteY173" fmla="*/ 1925968 h 2083506"/>
              <a:gd name="connsiteX174" fmla="*/ 3765338 w 12191999"/>
              <a:gd name="connsiteY174" fmla="*/ 1906649 h 2083506"/>
              <a:gd name="connsiteX175" fmla="*/ 3749493 w 12191999"/>
              <a:gd name="connsiteY175" fmla="*/ 1893071 h 2083506"/>
              <a:gd name="connsiteX176" fmla="*/ 3672704 w 12191999"/>
              <a:gd name="connsiteY176" fmla="*/ 1881383 h 2083506"/>
              <a:gd name="connsiteX177" fmla="*/ 3530082 w 12191999"/>
              <a:gd name="connsiteY177" fmla="*/ 1883187 h 2083506"/>
              <a:gd name="connsiteX178" fmla="*/ 3387664 w 12191999"/>
              <a:gd name="connsiteY178" fmla="*/ 1862579 h 2083506"/>
              <a:gd name="connsiteX179" fmla="*/ 3371681 w 12191999"/>
              <a:gd name="connsiteY179" fmla="*/ 1865293 h 2083506"/>
              <a:gd name="connsiteX180" fmla="*/ 3355305 w 12191999"/>
              <a:gd name="connsiteY180" fmla="*/ 1865842 h 2083506"/>
              <a:gd name="connsiteX181" fmla="*/ 3353790 w 12191999"/>
              <a:gd name="connsiteY181" fmla="*/ 1865158 h 2083506"/>
              <a:gd name="connsiteX182" fmla="*/ 3336210 w 12191999"/>
              <a:gd name="connsiteY182" fmla="*/ 1863564 h 2083506"/>
              <a:gd name="connsiteX183" fmla="*/ 3331381 w 12191999"/>
              <a:gd name="connsiteY183" fmla="*/ 1864716 h 2083506"/>
              <a:gd name="connsiteX184" fmla="*/ 3319012 w 12191999"/>
              <a:gd name="connsiteY184" fmla="*/ 1864093 h 2083506"/>
              <a:gd name="connsiteX185" fmla="*/ 3293818 w 12191999"/>
              <a:gd name="connsiteY185" fmla="*/ 1864135 h 2083506"/>
              <a:gd name="connsiteX186" fmla="*/ 3289881 w 12191999"/>
              <a:gd name="connsiteY186" fmla="*/ 1862954 h 2083506"/>
              <a:gd name="connsiteX187" fmla="*/ 3253090 w 12191999"/>
              <a:gd name="connsiteY187" fmla="*/ 1861164 h 2083506"/>
              <a:gd name="connsiteX188" fmla="*/ 3252949 w 12191999"/>
              <a:gd name="connsiteY188" fmla="*/ 1860574 h 2083506"/>
              <a:gd name="connsiteX189" fmla="*/ 3244187 w 12191999"/>
              <a:gd name="connsiteY189" fmla="*/ 1857604 h 2083506"/>
              <a:gd name="connsiteX190" fmla="*/ 3246570 w 12191999"/>
              <a:gd name="connsiteY190" fmla="*/ 1852946 h 2083506"/>
              <a:gd name="connsiteX191" fmla="*/ 3237810 w 12191999"/>
              <a:gd name="connsiteY191" fmla="*/ 1853064 h 2083506"/>
              <a:gd name="connsiteX192" fmla="*/ 3230822 w 12191999"/>
              <a:gd name="connsiteY192" fmla="*/ 1855474 h 2083506"/>
              <a:gd name="connsiteX193" fmla="*/ 3136549 w 12191999"/>
              <a:gd name="connsiteY193" fmla="*/ 1874037 h 2083506"/>
              <a:gd name="connsiteX194" fmla="*/ 2845754 w 12191999"/>
              <a:gd name="connsiteY194" fmla="*/ 1910932 h 2083506"/>
              <a:gd name="connsiteX195" fmla="*/ 2786878 w 12191999"/>
              <a:gd name="connsiteY195" fmla="*/ 1917162 h 2083506"/>
              <a:gd name="connsiteX196" fmla="*/ 2725298 w 12191999"/>
              <a:gd name="connsiteY196" fmla="*/ 1912340 h 2083506"/>
              <a:gd name="connsiteX197" fmla="*/ 2697754 w 12191999"/>
              <a:gd name="connsiteY197" fmla="*/ 1914863 h 2083506"/>
              <a:gd name="connsiteX198" fmla="*/ 2568063 w 12191999"/>
              <a:gd name="connsiteY198" fmla="*/ 1936283 h 2083506"/>
              <a:gd name="connsiteX199" fmla="*/ 2489784 w 12191999"/>
              <a:gd name="connsiteY199" fmla="*/ 1943720 h 2083506"/>
              <a:gd name="connsiteX200" fmla="*/ 2458978 w 12191999"/>
              <a:gd name="connsiteY200" fmla="*/ 1938095 h 2083506"/>
              <a:gd name="connsiteX201" fmla="*/ 2318712 w 12191999"/>
              <a:gd name="connsiteY201" fmla="*/ 1934474 h 2083506"/>
              <a:gd name="connsiteX202" fmla="*/ 2268709 w 12191999"/>
              <a:gd name="connsiteY202" fmla="*/ 1940521 h 2083506"/>
              <a:gd name="connsiteX203" fmla="*/ 2264080 w 12191999"/>
              <a:gd name="connsiteY203" fmla="*/ 1941232 h 2083506"/>
              <a:gd name="connsiteX204" fmla="*/ 2254684 w 12191999"/>
              <a:gd name="connsiteY204" fmla="*/ 1943524 h 2083506"/>
              <a:gd name="connsiteX205" fmla="*/ 2252523 w 12191999"/>
              <a:gd name="connsiteY205" fmla="*/ 1943004 h 2083506"/>
              <a:gd name="connsiteX206" fmla="*/ 2173350 w 12191999"/>
              <a:gd name="connsiteY206" fmla="*/ 1929202 h 2083506"/>
              <a:gd name="connsiteX207" fmla="*/ 2155266 w 12191999"/>
              <a:gd name="connsiteY207" fmla="*/ 1920267 h 2083506"/>
              <a:gd name="connsiteX208" fmla="*/ 2091013 w 12191999"/>
              <a:gd name="connsiteY208" fmla="*/ 1914631 h 2083506"/>
              <a:gd name="connsiteX209" fmla="*/ 2030712 w 12191999"/>
              <a:gd name="connsiteY209" fmla="*/ 1897690 h 2083506"/>
              <a:gd name="connsiteX210" fmla="*/ 1908838 w 12191999"/>
              <a:gd name="connsiteY210" fmla="*/ 1892222 h 2083506"/>
              <a:gd name="connsiteX211" fmla="*/ 1877796 w 12191999"/>
              <a:gd name="connsiteY211" fmla="*/ 1883887 h 2083506"/>
              <a:gd name="connsiteX212" fmla="*/ 1875824 w 12191999"/>
              <a:gd name="connsiteY212" fmla="*/ 1879265 h 2083506"/>
              <a:gd name="connsiteX213" fmla="*/ 1823048 w 12191999"/>
              <a:gd name="connsiteY213" fmla="*/ 1881064 h 2083506"/>
              <a:gd name="connsiteX214" fmla="*/ 1765736 w 12191999"/>
              <a:gd name="connsiteY214" fmla="*/ 1856578 h 2083506"/>
              <a:gd name="connsiteX215" fmla="*/ 1725669 w 12191999"/>
              <a:gd name="connsiteY215" fmla="*/ 1833744 h 2083506"/>
              <a:gd name="connsiteX216" fmla="*/ 1725216 w 12191999"/>
              <a:gd name="connsiteY216" fmla="*/ 1829447 h 2083506"/>
              <a:gd name="connsiteX217" fmla="*/ 1721485 w 12191999"/>
              <a:gd name="connsiteY217" fmla="*/ 1828960 h 2083506"/>
              <a:gd name="connsiteX218" fmla="*/ 1717786 w 12191999"/>
              <a:gd name="connsiteY218" fmla="*/ 1832224 h 2083506"/>
              <a:gd name="connsiteX219" fmla="*/ 1689907 w 12191999"/>
              <a:gd name="connsiteY219" fmla="*/ 1825425 h 2083506"/>
              <a:gd name="connsiteX220" fmla="*/ 1688093 w 12191999"/>
              <a:gd name="connsiteY220" fmla="*/ 1817391 h 2083506"/>
              <a:gd name="connsiteX221" fmla="*/ 1496789 w 12191999"/>
              <a:gd name="connsiteY221" fmla="*/ 1805297 h 2083506"/>
              <a:gd name="connsiteX222" fmla="*/ 1392839 w 12191999"/>
              <a:gd name="connsiteY222" fmla="*/ 1758649 h 2083506"/>
              <a:gd name="connsiteX223" fmla="*/ 1360872 w 12191999"/>
              <a:gd name="connsiteY223" fmla="*/ 1752441 h 2083506"/>
              <a:gd name="connsiteX224" fmla="*/ 1313885 w 12191999"/>
              <a:gd name="connsiteY224" fmla="*/ 1731785 h 2083506"/>
              <a:gd name="connsiteX225" fmla="*/ 1247665 w 12191999"/>
              <a:gd name="connsiteY225" fmla="*/ 1727765 h 2083506"/>
              <a:gd name="connsiteX226" fmla="*/ 1196850 w 12191999"/>
              <a:gd name="connsiteY226" fmla="*/ 1729622 h 2083506"/>
              <a:gd name="connsiteX227" fmla="*/ 1168728 w 12191999"/>
              <a:gd name="connsiteY227" fmla="*/ 1728550 h 2083506"/>
              <a:gd name="connsiteX228" fmla="*/ 1096918 w 12191999"/>
              <a:gd name="connsiteY228" fmla="*/ 1721485 h 2083506"/>
              <a:gd name="connsiteX229" fmla="*/ 1094082 w 12191999"/>
              <a:gd name="connsiteY229" fmla="*/ 1720113 h 2083506"/>
              <a:gd name="connsiteX230" fmla="*/ 1040782 w 12191999"/>
              <a:gd name="connsiteY230" fmla="*/ 1721762 h 2083506"/>
              <a:gd name="connsiteX231" fmla="*/ 955980 w 12191999"/>
              <a:gd name="connsiteY231" fmla="*/ 1719289 h 2083506"/>
              <a:gd name="connsiteX232" fmla="*/ 926108 w 12191999"/>
              <a:gd name="connsiteY232" fmla="*/ 1715917 h 2083506"/>
              <a:gd name="connsiteX233" fmla="*/ 876049 w 12191999"/>
              <a:gd name="connsiteY233" fmla="*/ 1710422 h 2083506"/>
              <a:gd name="connsiteX234" fmla="*/ 839194 w 12191999"/>
              <a:gd name="connsiteY234" fmla="*/ 1700176 h 2083506"/>
              <a:gd name="connsiteX235" fmla="*/ 797112 w 12191999"/>
              <a:gd name="connsiteY235" fmla="*/ 1698014 h 2083506"/>
              <a:gd name="connsiteX236" fmla="*/ 786610 w 12191999"/>
              <a:gd name="connsiteY236" fmla="*/ 1705455 h 2083506"/>
              <a:gd name="connsiteX237" fmla="*/ 741833 w 12191999"/>
              <a:gd name="connsiteY237" fmla="*/ 1700566 h 2083506"/>
              <a:gd name="connsiteX238" fmla="*/ 673985 w 12191999"/>
              <a:gd name="connsiteY238" fmla="*/ 1692278 h 2083506"/>
              <a:gd name="connsiteX239" fmla="*/ 634665 w 12191999"/>
              <a:gd name="connsiteY239" fmla="*/ 1689550 h 2083506"/>
              <a:gd name="connsiteX240" fmla="*/ 527471 w 12191999"/>
              <a:gd name="connsiteY240" fmla="*/ 1679869 h 2083506"/>
              <a:gd name="connsiteX241" fmla="*/ 420260 w 12191999"/>
              <a:gd name="connsiteY241" fmla="*/ 1668475 h 2083506"/>
              <a:gd name="connsiteX242" fmla="*/ 357630 w 12191999"/>
              <a:gd name="connsiteY242" fmla="*/ 1652142 h 2083506"/>
              <a:gd name="connsiteX243" fmla="*/ 269407 w 12191999"/>
              <a:gd name="connsiteY243" fmla="*/ 1643812 h 2083506"/>
              <a:gd name="connsiteX244" fmla="*/ 254769 w 12191999"/>
              <a:gd name="connsiteY244" fmla="*/ 1641013 h 2083506"/>
              <a:gd name="connsiteX245" fmla="*/ 150763 w 12191999"/>
              <a:gd name="connsiteY245" fmla="*/ 1628143 h 2083506"/>
              <a:gd name="connsiteX246" fmla="*/ 29133 w 12191999"/>
              <a:gd name="connsiteY246" fmla="*/ 1626172 h 2083506"/>
              <a:gd name="connsiteX247" fmla="*/ 0 w 12191999"/>
              <a:gd name="connsiteY247" fmla="*/ 1619589 h 208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12191999" h="2083506">
                <a:moveTo>
                  <a:pt x="0" y="0"/>
                </a:moveTo>
                <a:lnTo>
                  <a:pt x="9429748" y="0"/>
                </a:lnTo>
                <a:lnTo>
                  <a:pt x="9429748" y="1"/>
                </a:lnTo>
                <a:lnTo>
                  <a:pt x="12191999" y="1"/>
                </a:lnTo>
                <a:lnTo>
                  <a:pt x="12191999" y="1164372"/>
                </a:lnTo>
                <a:lnTo>
                  <a:pt x="12147852" y="1163783"/>
                </a:lnTo>
                <a:cubicBezTo>
                  <a:pt x="12063101" y="1189107"/>
                  <a:pt x="12045020" y="1156925"/>
                  <a:pt x="11993604" y="1153496"/>
                </a:cubicBezTo>
                <a:cubicBezTo>
                  <a:pt x="11954216" y="1165241"/>
                  <a:pt x="11911195" y="1167350"/>
                  <a:pt x="11865319" y="1176624"/>
                </a:cubicBezTo>
                <a:cubicBezTo>
                  <a:pt x="11822513" y="1184682"/>
                  <a:pt x="11766915" y="1201558"/>
                  <a:pt x="11718353" y="1209136"/>
                </a:cubicBezTo>
                <a:cubicBezTo>
                  <a:pt x="11675379" y="1217463"/>
                  <a:pt x="11638007" y="1216639"/>
                  <a:pt x="11609067" y="1218512"/>
                </a:cubicBezTo>
                <a:cubicBezTo>
                  <a:pt x="11597582" y="1221322"/>
                  <a:pt x="11554280" y="1243577"/>
                  <a:pt x="11545958" y="1240430"/>
                </a:cubicBezTo>
                <a:lnTo>
                  <a:pt x="11445770" y="1225780"/>
                </a:lnTo>
                <a:cubicBezTo>
                  <a:pt x="11425543" y="1230782"/>
                  <a:pt x="11413740" y="1222096"/>
                  <a:pt x="11398842" y="1227250"/>
                </a:cubicBezTo>
                <a:cubicBezTo>
                  <a:pt x="11367060" y="1233093"/>
                  <a:pt x="11269285" y="1263712"/>
                  <a:pt x="11240093" y="1266797"/>
                </a:cubicBezTo>
                <a:cubicBezTo>
                  <a:pt x="11197297" y="1273685"/>
                  <a:pt x="11181311" y="1272682"/>
                  <a:pt x="11141364" y="1288059"/>
                </a:cubicBezTo>
                <a:cubicBezTo>
                  <a:pt x="11099891" y="1305386"/>
                  <a:pt x="11051533" y="1319157"/>
                  <a:pt x="11015396" y="1353104"/>
                </a:cubicBezTo>
                <a:cubicBezTo>
                  <a:pt x="11009424" y="1362217"/>
                  <a:pt x="10992328" y="1361966"/>
                  <a:pt x="10973905" y="1365109"/>
                </a:cubicBezTo>
                <a:cubicBezTo>
                  <a:pt x="10955482" y="1368254"/>
                  <a:pt x="10907369" y="1372817"/>
                  <a:pt x="10904858" y="1371966"/>
                </a:cubicBezTo>
                <a:cubicBezTo>
                  <a:pt x="10880521" y="1379494"/>
                  <a:pt x="10873670" y="1399734"/>
                  <a:pt x="10827883" y="1410270"/>
                </a:cubicBezTo>
                <a:cubicBezTo>
                  <a:pt x="10790248" y="1415655"/>
                  <a:pt x="10724899" y="1420726"/>
                  <a:pt x="10690996" y="1426394"/>
                </a:cubicBezTo>
                <a:cubicBezTo>
                  <a:pt x="10676463" y="1423331"/>
                  <a:pt x="10634514" y="1436908"/>
                  <a:pt x="10624461" y="1444283"/>
                </a:cubicBezTo>
                <a:cubicBezTo>
                  <a:pt x="10601952" y="1468442"/>
                  <a:pt x="10536224" y="1460228"/>
                  <a:pt x="10517208" y="1478947"/>
                </a:cubicBezTo>
                <a:cubicBezTo>
                  <a:pt x="10509508" y="1482271"/>
                  <a:pt x="10505833" y="1468818"/>
                  <a:pt x="10497937" y="1469831"/>
                </a:cubicBezTo>
                <a:lnTo>
                  <a:pt x="10471201" y="1486037"/>
                </a:lnTo>
                <a:lnTo>
                  <a:pt x="10448263" y="1478223"/>
                </a:lnTo>
                <a:lnTo>
                  <a:pt x="10388089" y="1507175"/>
                </a:lnTo>
                <a:cubicBezTo>
                  <a:pt x="10350285" y="1513081"/>
                  <a:pt x="10383281" y="1526586"/>
                  <a:pt x="10333720" y="1515848"/>
                </a:cubicBezTo>
                <a:cubicBezTo>
                  <a:pt x="10286428" y="1526223"/>
                  <a:pt x="10174884" y="1550019"/>
                  <a:pt x="10104338" y="1569424"/>
                </a:cubicBezTo>
                <a:cubicBezTo>
                  <a:pt x="10066963" y="1581564"/>
                  <a:pt x="9967395" y="1605712"/>
                  <a:pt x="9910445" y="1632275"/>
                </a:cubicBezTo>
                <a:cubicBezTo>
                  <a:pt x="9856131" y="1644130"/>
                  <a:pt x="9831118" y="1689967"/>
                  <a:pt x="9770872" y="1688088"/>
                </a:cubicBezTo>
                <a:cubicBezTo>
                  <a:pt x="9769882" y="1691843"/>
                  <a:pt x="9737016" y="1697044"/>
                  <a:pt x="9733849" y="1700034"/>
                </a:cubicBezTo>
                <a:lnTo>
                  <a:pt x="9703714" y="1730093"/>
                </a:lnTo>
                <a:lnTo>
                  <a:pt x="9698351" y="1730377"/>
                </a:lnTo>
                <a:lnTo>
                  <a:pt x="9632895" y="1736363"/>
                </a:lnTo>
                <a:lnTo>
                  <a:pt x="9569107" y="1741010"/>
                </a:lnTo>
                <a:cubicBezTo>
                  <a:pt x="9558961" y="1745882"/>
                  <a:pt x="9548028" y="1750646"/>
                  <a:pt x="9536451" y="1755120"/>
                </a:cubicBezTo>
                <a:lnTo>
                  <a:pt x="9529385" y="1757515"/>
                </a:lnTo>
                <a:lnTo>
                  <a:pt x="9498527" y="1753117"/>
                </a:lnTo>
                <a:lnTo>
                  <a:pt x="9436642" y="1755478"/>
                </a:lnTo>
                <a:lnTo>
                  <a:pt x="9429748" y="1756317"/>
                </a:lnTo>
                <a:lnTo>
                  <a:pt x="9429748" y="1768745"/>
                </a:lnTo>
                <a:lnTo>
                  <a:pt x="9425802" y="1769273"/>
                </a:lnTo>
                <a:cubicBezTo>
                  <a:pt x="9390751" y="1773262"/>
                  <a:pt x="9371406" y="1773457"/>
                  <a:pt x="9349763" y="1776107"/>
                </a:cubicBezTo>
                <a:cubicBezTo>
                  <a:pt x="9314721" y="1782260"/>
                  <a:pt x="9277650" y="1796217"/>
                  <a:pt x="9256503" y="1800699"/>
                </a:cubicBezTo>
                <a:lnTo>
                  <a:pt x="9222873" y="1803003"/>
                </a:lnTo>
                <a:lnTo>
                  <a:pt x="9224095" y="1807355"/>
                </a:lnTo>
                <a:lnTo>
                  <a:pt x="9211603" y="1807675"/>
                </a:lnTo>
                <a:lnTo>
                  <a:pt x="9183719" y="1807781"/>
                </a:lnTo>
                <a:cubicBezTo>
                  <a:pt x="9166319" y="1808439"/>
                  <a:pt x="9117935" y="1807396"/>
                  <a:pt x="9100221" y="1808989"/>
                </a:cubicBezTo>
                <a:cubicBezTo>
                  <a:pt x="9095111" y="1813630"/>
                  <a:pt x="9087224" y="1816160"/>
                  <a:pt x="9077439" y="1817333"/>
                </a:cubicBezTo>
                <a:lnTo>
                  <a:pt x="9055889" y="1817464"/>
                </a:lnTo>
                <a:lnTo>
                  <a:pt x="8930912" y="1828648"/>
                </a:lnTo>
                <a:lnTo>
                  <a:pt x="8913729" y="1829483"/>
                </a:lnTo>
                <a:lnTo>
                  <a:pt x="8904423" y="1833234"/>
                </a:lnTo>
                <a:cubicBezTo>
                  <a:pt x="8897319" y="1833982"/>
                  <a:pt x="8876911" y="1833498"/>
                  <a:pt x="8871099" y="1833979"/>
                </a:cubicBezTo>
                <a:lnTo>
                  <a:pt x="8869557" y="1836113"/>
                </a:lnTo>
                <a:cubicBezTo>
                  <a:pt x="8851043" y="1839524"/>
                  <a:pt x="8781405" y="1850882"/>
                  <a:pt x="8760021" y="1854442"/>
                </a:cubicBezTo>
                <a:cubicBezTo>
                  <a:pt x="8755749" y="1851161"/>
                  <a:pt x="8746183" y="1856343"/>
                  <a:pt x="8741254" y="1857469"/>
                </a:cubicBezTo>
                <a:cubicBezTo>
                  <a:pt x="8740491" y="1855259"/>
                  <a:pt x="8728559" y="1854585"/>
                  <a:pt x="8725039" y="1856552"/>
                </a:cubicBezTo>
                <a:cubicBezTo>
                  <a:pt x="8641157" y="1867333"/>
                  <a:pt x="8683145" y="1845054"/>
                  <a:pt x="8635265" y="1859168"/>
                </a:cubicBezTo>
                <a:cubicBezTo>
                  <a:pt x="8626795" y="1860103"/>
                  <a:pt x="8619931" y="1859212"/>
                  <a:pt x="8613911" y="1857561"/>
                </a:cubicBezTo>
                <a:lnTo>
                  <a:pt x="8604931" y="1854170"/>
                </a:lnTo>
                <a:lnTo>
                  <a:pt x="8570171" y="1860579"/>
                </a:lnTo>
                <a:cubicBezTo>
                  <a:pt x="8553049" y="1862813"/>
                  <a:pt x="8535028" y="1864294"/>
                  <a:pt x="8516537" y="1864971"/>
                </a:cubicBezTo>
                <a:cubicBezTo>
                  <a:pt x="8512388" y="1860455"/>
                  <a:pt x="8497874" y="1866870"/>
                  <a:pt x="8491046" y="1868141"/>
                </a:cubicBezTo>
                <a:cubicBezTo>
                  <a:pt x="8490975" y="1865191"/>
                  <a:pt x="8475847" y="1863778"/>
                  <a:pt x="8470478" y="1866216"/>
                </a:cubicBezTo>
                <a:cubicBezTo>
                  <a:pt x="8357654" y="1876758"/>
                  <a:pt x="8421139" y="1849210"/>
                  <a:pt x="8353433" y="1865729"/>
                </a:cubicBezTo>
                <a:lnTo>
                  <a:pt x="8347675" y="1865075"/>
                </a:lnTo>
                <a:lnTo>
                  <a:pt x="8343939" y="1865677"/>
                </a:lnTo>
                <a:cubicBezTo>
                  <a:pt x="8309852" y="1870841"/>
                  <a:pt x="8272587" y="1875809"/>
                  <a:pt x="8221566" y="1881148"/>
                </a:cubicBezTo>
                <a:cubicBezTo>
                  <a:pt x="8158043" y="1892960"/>
                  <a:pt x="8095547" y="1914042"/>
                  <a:pt x="8066095" y="1919902"/>
                </a:cubicBezTo>
                <a:cubicBezTo>
                  <a:pt x="8058949" y="1919234"/>
                  <a:pt x="8051921" y="1917862"/>
                  <a:pt x="8044849" y="1916308"/>
                </a:cubicBezTo>
                <a:lnTo>
                  <a:pt x="8041142" y="1915506"/>
                </a:lnTo>
                <a:lnTo>
                  <a:pt x="8022159" y="1911521"/>
                </a:lnTo>
                <a:lnTo>
                  <a:pt x="7944932" y="1917265"/>
                </a:lnTo>
                <a:lnTo>
                  <a:pt x="7879011" y="1928570"/>
                </a:lnTo>
                <a:lnTo>
                  <a:pt x="7865529" y="1934399"/>
                </a:lnTo>
                <a:lnTo>
                  <a:pt x="7774801" y="1947969"/>
                </a:lnTo>
                <a:lnTo>
                  <a:pt x="7748398" y="1955982"/>
                </a:lnTo>
                <a:lnTo>
                  <a:pt x="7740684" y="1955717"/>
                </a:lnTo>
                <a:cubicBezTo>
                  <a:pt x="7728362" y="1958584"/>
                  <a:pt x="7714099" y="1968442"/>
                  <a:pt x="7712976" y="1960442"/>
                </a:cubicBezTo>
                <a:lnTo>
                  <a:pt x="7699956" y="1966104"/>
                </a:lnTo>
                <a:lnTo>
                  <a:pt x="7684158" y="1962927"/>
                </a:lnTo>
                <a:cubicBezTo>
                  <a:pt x="7674684" y="1962643"/>
                  <a:pt x="7652105" y="1963177"/>
                  <a:pt x="7643109" y="1964400"/>
                </a:cubicBezTo>
                <a:lnTo>
                  <a:pt x="7630180" y="1970266"/>
                </a:lnTo>
                <a:lnTo>
                  <a:pt x="7609131" y="1971774"/>
                </a:lnTo>
                <a:cubicBezTo>
                  <a:pt x="7596694" y="1971644"/>
                  <a:pt x="7570258" y="1969757"/>
                  <a:pt x="7555555" y="1969491"/>
                </a:cubicBezTo>
                <a:cubicBezTo>
                  <a:pt x="7541460" y="1966540"/>
                  <a:pt x="7530571" y="1964848"/>
                  <a:pt x="7520919" y="1970177"/>
                </a:cubicBezTo>
                <a:cubicBezTo>
                  <a:pt x="7500295" y="1966884"/>
                  <a:pt x="7480780" y="1949401"/>
                  <a:pt x="7456258" y="1960468"/>
                </a:cubicBezTo>
                <a:cubicBezTo>
                  <a:pt x="7434946" y="1957506"/>
                  <a:pt x="7435772" y="1952500"/>
                  <a:pt x="7393047" y="1952408"/>
                </a:cubicBezTo>
                <a:cubicBezTo>
                  <a:pt x="7356520" y="1952860"/>
                  <a:pt x="7236307" y="1958626"/>
                  <a:pt x="7199912" y="1959913"/>
                </a:cubicBezTo>
                <a:cubicBezTo>
                  <a:pt x="7176501" y="1959942"/>
                  <a:pt x="7160098" y="1958343"/>
                  <a:pt x="7146774" y="1956641"/>
                </a:cubicBezTo>
                <a:lnTo>
                  <a:pt x="7122244" y="1953891"/>
                </a:lnTo>
                <a:lnTo>
                  <a:pt x="7032241" y="1962723"/>
                </a:lnTo>
                <a:cubicBezTo>
                  <a:pt x="6997214" y="1965198"/>
                  <a:pt x="6963725" y="1968396"/>
                  <a:pt x="6941492" y="1976868"/>
                </a:cubicBezTo>
                <a:cubicBezTo>
                  <a:pt x="6947015" y="1970398"/>
                  <a:pt x="6923088" y="1965379"/>
                  <a:pt x="6906514" y="1968589"/>
                </a:cubicBezTo>
                <a:cubicBezTo>
                  <a:pt x="6925890" y="1943204"/>
                  <a:pt x="6840983" y="1991464"/>
                  <a:pt x="6826395" y="1974141"/>
                </a:cubicBezTo>
                <a:cubicBezTo>
                  <a:pt x="6825676" y="1990223"/>
                  <a:pt x="6751393" y="2017492"/>
                  <a:pt x="6716431" y="2004297"/>
                </a:cubicBezTo>
                <a:cubicBezTo>
                  <a:pt x="6663167" y="2007518"/>
                  <a:pt x="6625450" y="2020811"/>
                  <a:pt x="6569607" y="2015496"/>
                </a:cubicBezTo>
                <a:cubicBezTo>
                  <a:pt x="6567874" y="2017648"/>
                  <a:pt x="6565034" y="2019449"/>
                  <a:pt x="6561430" y="2020996"/>
                </a:cubicBezTo>
                <a:lnTo>
                  <a:pt x="6549371" y="2024747"/>
                </a:lnTo>
                <a:lnTo>
                  <a:pt x="6547040" y="2024474"/>
                </a:lnTo>
                <a:cubicBezTo>
                  <a:pt x="6537882" y="2024425"/>
                  <a:pt x="6533193" y="2025332"/>
                  <a:pt x="6530482" y="2026659"/>
                </a:cubicBezTo>
                <a:lnTo>
                  <a:pt x="6528565" y="2028600"/>
                </a:lnTo>
                <a:lnTo>
                  <a:pt x="6517741" y="2030558"/>
                </a:lnTo>
                <a:lnTo>
                  <a:pt x="6497855" y="2035650"/>
                </a:lnTo>
                <a:lnTo>
                  <a:pt x="6492785" y="2035444"/>
                </a:lnTo>
                <a:lnTo>
                  <a:pt x="6460692" y="2041321"/>
                </a:lnTo>
                <a:lnTo>
                  <a:pt x="6459609" y="2040851"/>
                </a:lnTo>
                <a:cubicBezTo>
                  <a:pt x="6456451" y="2039933"/>
                  <a:pt x="6452734" y="2039508"/>
                  <a:pt x="6447765" y="2040102"/>
                </a:cubicBezTo>
                <a:cubicBezTo>
                  <a:pt x="6446007" y="2031126"/>
                  <a:pt x="6441093" y="2037380"/>
                  <a:pt x="6426590" y="2039928"/>
                </a:cubicBezTo>
                <a:cubicBezTo>
                  <a:pt x="6423606" y="2033241"/>
                  <a:pt x="6413230" y="2032925"/>
                  <a:pt x="6401693" y="2033537"/>
                </a:cubicBezTo>
                <a:lnTo>
                  <a:pt x="6387141" y="2033161"/>
                </a:lnTo>
                <a:lnTo>
                  <a:pt x="6357846" y="2036782"/>
                </a:lnTo>
                <a:lnTo>
                  <a:pt x="6342914" y="2037585"/>
                </a:lnTo>
                <a:lnTo>
                  <a:pt x="6336300" y="2038781"/>
                </a:lnTo>
                <a:lnTo>
                  <a:pt x="6317178" y="2038968"/>
                </a:lnTo>
                <a:lnTo>
                  <a:pt x="6161427" y="2047338"/>
                </a:lnTo>
                <a:cubicBezTo>
                  <a:pt x="6147824" y="2057658"/>
                  <a:pt x="6118908" y="2077615"/>
                  <a:pt x="6097339" y="2082438"/>
                </a:cubicBezTo>
                <a:cubicBezTo>
                  <a:pt x="6090149" y="2084046"/>
                  <a:pt x="6083776" y="2083972"/>
                  <a:pt x="6079059" y="2081299"/>
                </a:cubicBezTo>
                <a:cubicBezTo>
                  <a:pt x="6063900" y="2082334"/>
                  <a:pt x="6011621" y="2084537"/>
                  <a:pt x="5998439" y="2070958"/>
                </a:cubicBezTo>
                <a:cubicBezTo>
                  <a:pt x="5976443" y="2071759"/>
                  <a:pt x="5925514" y="2069780"/>
                  <a:pt x="5904290" y="2070255"/>
                </a:cubicBezTo>
                <a:cubicBezTo>
                  <a:pt x="5871515" y="2066244"/>
                  <a:pt x="5843986" y="2088249"/>
                  <a:pt x="5814867" y="2079032"/>
                </a:cubicBezTo>
                <a:cubicBezTo>
                  <a:pt x="5792003" y="2070559"/>
                  <a:pt x="5750009" y="2076273"/>
                  <a:pt x="5725743" y="2070558"/>
                </a:cubicBezTo>
                <a:cubicBezTo>
                  <a:pt x="5716432" y="2058355"/>
                  <a:pt x="5667424" y="2047322"/>
                  <a:pt x="5650546" y="2052412"/>
                </a:cubicBezTo>
                <a:cubicBezTo>
                  <a:pt x="5614627" y="2046084"/>
                  <a:pt x="5608108" y="2028306"/>
                  <a:pt x="5581284" y="2023175"/>
                </a:cubicBezTo>
                <a:lnTo>
                  <a:pt x="5572593" y="2018391"/>
                </a:lnTo>
                <a:lnTo>
                  <a:pt x="5548580" y="2016951"/>
                </a:lnTo>
                <a:cubicBezTo>
                  <a:pt x="5523726" y="2017783"/>
                  <a:pt x="5498337" y="2019663"/>
                  <a:pt x="5471173" y="2018786"/>
                </a:cubicBezTo>
                <a:cubicBezTo>
                  <a:pt x="5447687" y="2003020"/>
                  <a:pt x="5353807" y="2022324"/>
                  <a:pt x="5340320" y="2037611"/>
                </a:cubicBezTo>
                <a:cubicBezTo>
                  <a:pt x="5340015" y="2024215"/>
                  <a:pt x="5271937" y="2042455"/>
                  <a:pt x="5254376" y="2042928"/>
                </a:cubicBezTo>
                <a:cubicBezTo>
                  <a:pt x="5248522" y="2043086"/>
                  <a:pt x="5248281" y="2041270"/>
                  <a:pt x="5258035" y="2035649"/>
                </a:cubicBezTo>
                <a:cubicBezTo>
                  <a:pt x="5239374" y="2037214"/>
                  <a:pt x="5220112" y="2030252"/>
                  <a:pt x="5230622" y="2024576"/>
                </a:cubicBezTo>
                <a:cubicBezTo>
                  <a:pt x="5173932" y="2036724"/>
                  <a:pt x="5090262" y="2024645"/>
                  <a:pt x="5026203" y="2030162"/>
                </a:cubicBezTo>
                <a:cubicBezTo>
                  <a:pt x="4991280" y="2016814"/>
                  <a:pt x="5010212" y="2029164"/>
                  <a:pt x="4973988" y="2026668"/>
                </a:cubicBezTo>
                <a:cubicBezTo>
                  <a:pt x="4983896" y="2038955"/>
                  <a:pt x="4930012" y="2019774"/>
                  <a:pt x="4928030" y="2033642"/>
                </a:cubicBezTo>
                <a:cubicBezTo>
                  <a:pt x="4921501" y="2032748"/>
                  <a:pt x="4915238" y="2031445"/>
                  <a:pt x="4908970" y="2030033"/>
                </a:cubicBezTo>
                <a:lnTo>
                  <a:pt x="4905679" y="2029300"/>
                </a:lnTo>
                <a:lnTo>
                  <a:pt x="4892525" y="2028768"/>
                </a:lnTo>
                <a:lnTo>
                  <a:pt x="4888818" y="2025619"/>
                </a:lnTo>
                <a:lnTo>
                  <a:pt x="4869018" y="2022668"/>
                </a:lnTo>
                <a:cubicBezTo>
                  <a:pt x="4861602" y="2022028"/>
                  <a:pt x="4853622" y="2021880"/>
                  <a:pt x="4844804" y="2022527"/>
                </a:cubicBezTo>
                <a:cubicBezTo>
                  <a:pt x="4823110" y="2028022"/>
                  <a:pt x="4789330" y="2021287"/>
                  <a:pt x="4758778" y="2021694"/>
                </a:cubicBezTo>
                <a:lnTo>
                  <a:pt x="4744748" y="2023396"/>
                </a:lnTo>
                <a:lnTo>
                  <a:pt x="4698956" y="2020558"/>
                </a:lnTo>
                <a:cubicBezTo>
                  <a:pt x="4685921" y="2020008"/>
                  <a:pt x="4672392" y="2019718"/>
                  <a:pt x="4658147" y="2019920"/>
                </a:cubicBezTo>
                <a:lnTo>
                  <a:pt x="4631706" y="2021274"/>
                </a:lnTo>
                <a:lnTo>
                  <a:pt x="4624776" y="2020152"/>
                </a:lnTo>
                <a:cubicBezTo>
                  <a:pt x="4612703" y="2020277"/>
                  <a:pt x="4596727" y="2024226"/>
                  <a:pt x="4598150" y="2019429"/>
                </a:cubicBezTo>
                <a:lnTo>
                  <a:pt x="4584588" y="2021092"/>
                </a:lnTo>
                <a:lnTo>
                  <a:pt x="4571203" y="2017263"/>
                </a:lnTo>
                <a:cubicBezTo>
                  <a:pt x="4569736" y="2016374"/>
                  <a:pt x="4568633" y="2015427"/>
                  <a:pt x="4567930" y="2014458"/>
                </a:cubicBezTo>
                <a:lnTo>
                  <a:pt x="4548984" y="2015717"/>
                </a:lnTo>
                <a:lnTo>
                  <a:pt x="4533451" y="2012976"/>
                </a:lnTo>
                <a:lnTo>
                  <a:pt x="4519910" y="2014768"/>
                </a:lnTo>
                <a:lnTo>
                  <a:pt x="4514290" y="2014364"/>
                </a:lnTo>
                <a:lnTo>
                  <a:pt x="4500320" y="2013007"/>
                </a:lnTo>
                <a:cubicBezTo>
                  <a:pt x="4493159" y="2012056"/>
                  <a:pt x="4485144" y="2010910"/>
                  <a:pt x="4476219" y="2009993"/>
                </a:cubicBezTo>
                <a:lnTo>
                  <a:pt x="4468701" y="2009574"/>
                </a:lnTo>
                <a:lnTo>
                  <a:pt x="4452333" y="2004964"/>
                </a:lnTo>
                <a:cubicBezTo>
                  <a:pt x="4440422" y="2001479"/>
                  <a:pt x="4431048" y="1999130"/>
                  <a:pt x="4420644" y="2001021"/>
                </a:cubicBezTo>
                <a:cubicBezTo>
                  <a:pt x="4402911" y="1996519"/>
                  <a:pt x="4390524" y="1983900"/>
                  <a:pt x="4364856" y="1987267"/>
                </a:cubicBezTo>
                <a:cubicBezTo>
                  <a:pt x="4372645" y="1981550"/>
                  <a:pt x="4336350" y="1986575"/>
                  <a:pt x="4332062" y="1980703"/>
                </a:cubicBezTo>
                <a:cubicBezTo>
                  <a:pt x="4330083" y="1975974"/>
                  <a:pt x="4318612" y="1976397"/>
                  <a:pt x="4309876" y="1974653"/>
                </a:cubicBezTo>
                <a:cubicBezTo>
                  <a:pt x="4303650" y="1969824"/>
                  <a:pt x="4259693" y="1965414"/>
                  <a:pt x="4244391" y="1966109"/>
                </a:cubicBezTo>
                <a:cubicBezTo>
                  <a:pt x="4201255" y="1970914"/>
                  <a:pt x="4166558" y="1951471"/>
                  <a:pt x="4132071" y="1954813"/>
                </a:cubicBezTo>
                <a:cubicBezTo>
                  <a:pt x="4123041" y="1954358"/>
                  <a:pt x="4115554" y="1953263"/>
                  <a:pt x="4109069" y="1951778"/>
                </a:cubicBezTo>
                <a:lnTo>
                  <a:pt x="4092908" y="1946662"/>
                </a:lnTo>
                <a:cubicBezTo>
                  <a:pt x="4092707" y="1945539"/>
                  <a:pt x="4092506" y="1944415"/>
                  <a:pt x="4092306" y="1943291"/>
                </a:cubicBezTo>
                <a:lnTo>
                  <a:pt x="4080234" y="1941219"/>
                </a:lnTo>
                <a:lnTo>
                  <a:pt x="4077778" y="1940145"/>
                </a:lnTo>
                <a:cubicBezTo>
                  <a:pt x="4073105" y="1938081"/>
                  <a:pt x="4068339" y="1936119"/>
                  <a:pt x="4062936" y="1934506"/>
                </a:cubicBezTo>
                <a:cubicBezTo>
                  <a:pt x="4048082" y="1947155"/>
                  <a:pt x="4014523" y="1922869"/>
                  <a:pt x="4012506" y="1935475"/>
                </a:cubicBezTo>
                <a:cubicBezTo>
                  <a:pt x="3980228" y="1928812"/>
                  <a:pt x="3986775" y="1942559"/>
                  <a:pt x="3965880" y="1925968"/>
                </a:cubicBezTo>
                <a:cubicBezTo>
                  <a:pt x="3899515" y="1923414"/>
                  <a:pt x="3830855" y="1902158"/>
                  <a:pt x="3765338" y="1906649"/>
                </a:cubicBezTo>
                <a:cubicBezTo>
                  <a:pt x="3780686" y="1902635"/>
                  <a:pt x="3768784" y="1893856"/>
                  <a:pt x="3749493" y="1893071"/>
                </a:cubicBezTo>
                <a:cubicBezTo>
                  <a:pt x="3807776" y="1876857"/>
                  <a:pt x="3656400" y="1898030"/>
                  <a:pt x="3672704" y="1881383"/>
                </a:cubicBezTo>
                <a:cubicBezTo>
                  <a:pt x="3645532" y="1893973"/>
                  <a:pt x="3537791" y="1900656"/>
                  <a:pt x="3530082" y="1883187"/>
                </a:cubicBezTo>
                <a:cubicBezTo>
                  <a:pt x="3479808" y="1875044"/>
                  <a:pt x="3426017" y="1877998"/>
                  <a:pt x="3387664" y="1862579"/>
                </a:cubicBezTo>
                <a:cubicBezTo>
                  <a:pt x="3382649" y="1863935"/>
                  <a:pt x="3377277" y="1864791"/>
                  <a:pt x="3371681" y="1865293"/>
                </a:cubicBezTo>
                <a:lnTo>
                  <a:pt x="3355305" y="1865842"/>
                </a:lnTo>
                <a:lnTo>
                  <a:pt x="3353790" y="1865158"/>
                </a:lnTo>
                <a:cubicBezTo>
                  <a:pt x="3346144" y="1863282"/>
                  <a:pt x="3340687" y="1863057"/>
                  <a:pt x="3336210" y="1863564"/>
                </a:cubicBezTo>
                <a:lnTo>
                  <a:pt x="3331381" y="1864716"/>
                </a:lnTo>
                <a:lnTo>
                  <a:pt x="3319012" y="1864093"/>
                </a:lnTo>
                <a:lnTo>
                  <a:pt x="3293818" y="1864135"/>
                </a:lnTo>
                <a:lnTo>
                  <a:pt x="3289881" y="1862954"/>
                </a:lnTo>
                <a:lnTo>
                  <a:pt x="3253090" y="1861164"/>
                </a:lnTo>
                <a:cubicBezTo>
                  <a:pt x="3253042" y="1860968"/>
                  <a:pt x="3252996" y="1860771"/>
                  <a:pt x="3252949" y="1860574"/>
                </a:cubicBezTo>
                <a:cubicBezTo>
                  <a:pt x="3251799" y="1859213"/>
                  <a:pt x="3249368" y="1858131"/>
                  <a:pt x="3244187" y="1857604"/>
                </a:cubicBezTo>
                <a:cubicBezTo>
                  <a:pt x="3250860" y="1853873"/>
                  <a:pt x="3250577" y="1852999"/>
                  <a:pt x="3246570" y="1852946"/>
                </a:cubicBezTo>
                <a:lnTo>
                  <a:pt x="3237810" y="1853064"/>
                </a:lnTo>
                <a:lnTo>
                  <a:pt x="3230822" y="1855474"/>
                </a:lnTo>
                <a:cubicBezTo>
                  <a:pt x="3206812" y="1862286"/>
                  <a:pt x="3176733" y="1868865"/>
                  <a:pt x="3136549" y="1874037"/>
                </a:cubicBezTo>
                <a:cubicBezTo>
                  <a:pt x="3081163" y="1880168"/>
                  <a:pt x="2902557" y="1900580"/>
                  <a:pt x="2845754" y="1910932"/>
                </a:cubicBezTo>
                <a:cubicBezTo>
                  <a:pt x="2860822" y="1944376"/>
                  <a:pt x="2813389" y="1905358"/>
                  <a:pt x="2786878" y="1917162"/>
                </a:cubicBezTo>
                <a:cubicBezTo>
                  <a:pt x="2766803" y="1917398"/>
                  <a:pt x="2741628" y="1915886"/>
                  <a:pt x="2725298" y="1912340"/>
                </a:cubicBezTo>
                <a:cubicBezTo>
                  <a:pt x="2716680" y="1911427"/>
                  <a:pt x="2707572" y="1911972"/>
                  <a:pt x="2697754" y="1914863"/>
                </a:cubicBezTo>
                <a:cubicBezTo>
                  <a:pt x="2667185" y="1939014"/>
                  <a:pt x="2622149" y="1926211"/>
                  <a:pt x="2568063" y="1936283"/>
                </a:cubicBezTo>
                <a:cubicBezTo>
                  <a:pt x="2552625" y="1932001"/>
                  <a:pt x="2502682" y="1953378"/>
                  <a:pt x="2489784" y="1943720"/>
                </a:cubicBezTo>
                <a:cubicBezTo>
                  <a:pt x="2478524" y="1943155"/>
                  <a:pt x="2467418" y="1949411"/>
                  <a:pt x="2458978" y="1938095"/>
                </a:cubicBezTo>
                <a:cubicBezTo>
                  <a:pt x="2417552" y="1934639"/>
                  <a:pt x="2366376" y="1931293"/>
                  <a:pt x="2318712" y="1934474"/>
                </a:cubicBezTo>
                <a:cubicBezTo>
                  <a:pt x="2296029" y="1936526"/>
                  <a:pt x="2282069" y="1938434"/>
                  <a:pt x="2268709" y="1940521"/>
                </a:cubicBezTo>
                <a:lnTo>
                  <a:pt x="2264080" y="1941232"/>
                </a:lnTo>
                <a:lnTo>
                  <a:pt x="2254684" y="1943524"/>
                </a:lnTo>
                <a:lnTo>
                  <a:pt x="2252523" y="1943004"/>
                </a:lnTo>
                <a:lnTo>
                  <a:pt x="2173350" y="1929202"/>
                </a:lnTo>
                <a:lnTo>
                  <a:pt x="2155266" y="1920267"/>
                </a:lnTo>
                <a:lnTo>
                  <a:pt x="2091013" y="1914631"/>
                </a:lnTo>
                <a:cubicBezTo>
                  <a:pt x="2033357" y="1920614"/>
                  <a:pt x="2070513" y="1905065"/>
                  <a:pt x="2030712" y="1897690"/>
                </a:cubicBezTo>
                <a:cubicBezTo>
                  <a:pt x="1994539" y="1893055"/>
                  <a:pt x="1958569" y="1883188"/>
                  <a:pt x="1908838" y="1892222"/>
                </a:cubicBezTo>
                <a:cubicBezTo>
                  <a:pt x="1897236" y="1896147"/>
                  <a:pt x="1883338" y="1892415"/>
                  <a:pt x="1877796" y="1883887"/>
                </a:cubicBezTo>
                <a:cubicBezTo>
                  <a:pt x="1876842" y="1882419"/>
                  <a:pt x="1876177" y="1880863"/>
                  <a:pt x="1875824" y="1879265"/>
                </a:cubicBezTo>
                <a:cubicBezTo>
                  <a:pt x="1843474" y="1887199"/>
                  <a:pt x="1841511" y="1873818"/>
                  <a:pt x="1823048" y="1881064"/>
                </a:cubicBezTo>
                <a:cubicBezTo>
                  <a:pt x="1792640" y="1872164"/>
                  <a:pt x="1782358" y="1850450"/>
                  <a:pt x="1765736" y="1856578"/>
                </a:cubicBezTo>
                <a:cubicBezTo>
                  <a:pt x="1753024" y="1849107"/>
                  <a:pt x="1745932" y="1828316"/>
                  <a:pt x="1725669" y="1833744"/>
                </a:cubicBezTo>
                <a:cubicBezTo>
                  <a:pt x="1727428" y="1831405"/>
                  <a:pt x="1726953" y="1830157"/>
                  <a:pt x="1725216" y="1829447"/>
                </a:cubicBezTo>
                <a:lnTo>
                  <a:pt x="1721485" y="1828960"/>
                </a:lnTo>
                <a:lnTo>
                  <a:pt x="1717786" y="1832224"/>
                </a:lnTo>
                <a:cubicBezTo>
                  <a:pt x="1703445" y="1843277"/>
                  <a:pt x="1706547" y="1827935"/>
                  <a:pt x="1689907" y="1825425"/>
                </a:cubicBezTo>
                <a:cubicBezTo>
                  <a:pt x="1682338" y="1823445"/>
                  <a:pt x="1685181" y="1820226"/>
                  <a:pt x="1688093" y="1817391"/>
                </a:cubicBezTo>
                <a:lnTo>
                  <a:pt x="1496789" y="1805297"/>
                </a:lnTo>
                <a:cubicBezTo>
                  <a:pt x="1463551" y="1793913"/>
                  <a:pt x="1426345" y="1786892"/>
                  <a:pt x="1392839" y="1758649"/>
                </a:cubicBezTo>
                <a:cubicBezTo>
                  <a:pt x="1386461" y="1750573"/>
                  <a:pt x="1374031" y="1756918"/>
                  <a:pt x="1360872" y="1752441"/>
                </a:cubicBezTo>
                <a:cubicBezTo>
                  <a:pt x="1347711" y="1747963"/>
                  <a:pt x="1332751" y="1735898"/>
                  <a:pt x="1313885" y="1731785"/>
                </a:cubicBezTo>
                <a:cubicBezTo>
                  <a:pt x="1281989" y="1726305"/>
                  <a:pt x="1256405" y="1739744"/>
                  <a:pt x="1247665" y="1727765"/>
                </a:cubicBezTo>
                <a:cubicBezTo>
                  <a:pt x="1231363" y="1728538"/>
                  <a:pt x="1209120" y="1742556"/>
                  <a:pt x="1196850" y="1729622"/>
                </a:cubicBezTo>
                <a:cubicBezTo>
                  <a:pt x="1195195" y="1740224"/>
                  <a:pt x="1178147" y="1721561"/>
                  <a:pt x="1168728" y="1728550"/>
                </a:cubicBezTo>
                <a:cubicBezTo>
                  <a:pt x="1152073" y="1727193"/>
                  <a:pt x="1122804" y="1725926"/>
                  <a:pt x="1096918" y="1721485"/>
                </a:cubicBezTo>
                <a:lnTo>
                  <a:pt x="1094082" y="1720113"/>
                </a:lnTo>
                <a:lnTo>
                  <a:pt x="1040782" y="1721762"/>
                </a:lnTo>
                <a:cubicBezTo>
                  <a:pt x="987172" y="1722352"/>
                  <a:pt x="1023272" y="1708707"/>
                  <a:pt x="955980" y="1719289"/>
                </a:cubicBezTo>
                <a:cubicBezTo>
                  <a:pt x="948995" y="1714208"/>
                  <a:pt x="940521" y="1713816"/>
                  <a:pt x="926108" y="1715917"/>
                </a:cubicBezTo>
                <a:cubicBezTo>
                  <a:pt x="900077" y="1715834"/>
                  <a:pt x="902688" y="1703436"/>
                  <a:pt x="876049" y="1710422"/>
                </a:cubicBezTo>
                <a:cubicBezTo>
                  <a:pt x="881084" y="1703830"/>
                  <a:pt x="826830" y="1706893"/>
                  <a:pt x="839194" y="1700176"/>
                </a:cubicBezTo>
                <a:cubicBezTo>
                  <a:pt x="822548" y="1693764"/>
                  <a:pt x="813674" y="1703628"/>
                  <a:pt x="797112" y="1698014"/>
                </a:cubicBezTo>
                <a:cubicBezTo>
                  <a:pt x="778195" y="1696418"/>
                  <a:pt x="807647" y="1705364"/>
                  <a:pt x="786610" y="1705455"/>
                </a:cubicBezTo>
                <a:cubicBezTo>
                  <a:pt x="761170" y="1704357"/>
                  <a:pt x="760599" y="1716610"/>
                  <a:pt x="741833" y="1700566"/>
                </a:cubicBezTo>
                <a:lnTo>
                  <a:pt x="673985" y="1692278"/>
                </a:lnTo>
                <a:cubicBezTo>
                  <a:pt x="658515" y="1695829"/>
                  <a:pt x="646395" y="1693620"/>
                  <a:pt x="634665" y="1689550"/>
                </a:cubicBezTo>
                <a:cubicBezTo>
                  <a:pt x="599149" y="1689690"/>
                  <a:pt x="567176" y="1683160"/>
                  <a:pt x="527471" y="1679869"/>
                </a:cubicBezTo>
                <a:cubicBezTo>
                  <a:pt x="484099" y="1683240"/>
                  <a:pt x="462693" y="1671949"/>
                  <a:pt x="420260" y="1668475"/>
                </a:cubicBezTo>
                <a:cubicBezTo>
                  <a:pt x="377482" y="1677390"/>
                  <a:pt x="393500" y="1652730"/>
                  <a:pt x="357630" y="1652142"/>
                </a:cubicBezTo>
                <a:cubicBezTo>
                  <a:pt x="298692" y="1659518"/>
                  <a:pt x="359631" y="1643849"/>
                  <a:pt x="269407" y="1643812"/>
                </a:cubicBezTo>
                <a:cubicBezTo>
                  <a:pt x="264204" y="1645215"/>
                  <a:pt x="253436" y="1643159"/>
                  <a:pt x="254769" y="1641013"/>
                </a:cubicBezTo>
                <a:cubicBezTo>
                  <a:pt x="234996" y="1641090"/>
                  <a:pt x="179093" y="1626583"/>
                  <a:pt x="150763" y="1628143"/>
                </a:cubicBezTo>
                <a:cubicBezTo>
                  <a:pt x="96232" y="1619954"/>
                  <a:pt x="68845" y="1629422"/>
                  <a:pt x="29133" y="1626172"/>
                </a:cubicBezTo>
                <a:lnTo>
                  <a:pt x="0" y="16195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CAF767A-2283-6389-702B-60C345ABC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494414"/>
            <a:ext cx="10534650" cy="81740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ISO 27001</a:t>
            </a:r>
          </a:p>
        </p:txBody>
      </p:sp>
      <p:pic>
        <p:nvPicPr>
          <p:cNvPr id="4" name="Elementos multimedia en línea 3" descr="¿Sabes que es la Noma ISO 27001? 👉 ¡Aquí te lo explicamos!">
            <a:hlinkClick r:id="" action="ppaction://media"/>
            <a:extLst>
              <a:ext uri="{FF2B5EF4-FFF2-40B4-BE49-F238E27FC236}">
                <a16:creationId xmlns:a16="http://schemas.microsoft.com/office/drawing/2014/main" id="{02C107CD-9688-108C-5F0F-E9746B4BDB4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02119" y="2354239"/>
            <a:ext cx="6987761" cy="394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23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0DCC097-1DB8-4B6D-85D0-6FBA0E1CA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0B58608-23C8-4441-994D-C6823EEE1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2083506"/>
          </a:xfrm>
          <a:custGeom>
            <a:avLst/>
            <a:gdLst>
              <a:gd name="connsiteX0" fmla="*/ 0 w 12191999"/>
              <a:gd name="connsiteY0" fmla="*/ 0 h 2083506"/>
              <a:gd name="connsiteX1" fmla="*/ 9429748 w 12191999"/>
              <a:gd name="connsiteY1" fmla="*/ 0 h 2083506"/>
              <a:gd name="connsiteX2" fmla="*/ 9429748 w 12191999"/>
              <a:gd name="connsiteY2" fmla="*/ 1 h 2083506"/>
              <a:gd name="connsiteX3" fmla="*/ 12191999 w 12191999"/>
              <a:gd name="connsiteY3" fmla="*/ 1 h 2083506"/>
              <a:gd name="connsiteX4" fmla="*/ 12191999 w 12191999"/>
              <a:gd name="connsiteY4" fmla="*/ 1164372 h 2083506"/>
              <a:gd name="connsiteX5" fmla="*/ 12147852 w 12191999"/>
              <a:gd name="connsiteY5" fmla="*/ 1163783 h 2083506"/>
              <a:gd name="connsiteX6" fmla="*/ 11993604 w 12191999"/>
              <a:gd name="connsiteY6" fmla="*/ 1153496 h 2083506"/>
              <a:gd name="connsiteX7" fmla="*/ 11865319 w 12191999"/>
              <a:gd name="connsiteY7" fmla="*/ 1176624 h 2083506"/>
              <a:gd name="connsiteX8" fmla="*/ 11718353 w 12191999"/>
              <a:gd name="connsiteY8" fmla="*/ 1209136 h 2083506"/>
              <a:gd name="connsiteX9" fmla="*/ 11609067 w 12191999"/>
              <a:gd name="connsiteY9" fmla="*/ 1218512 h 2083506"/>
              <a:gd name="connsiteX10" fmla="*/ 11545958 w 12191999"/>
              <a:gd name="connsiteY10" fmla="*/ 1240430 h 2083506"/>
              <a:gd name="connsiteX11" fmla="*/ 11445770 w 12191999"/>
              <a:gd name="connsiteY11" fmla="*/ 1225780 h 2083506"/>
              <a:gd name="connsiteX12" fmla="*/ 11398842 w 12191999"/>
              <a:gd name="connsiteY12" fmla="*/ 1227250 h 2083506"/>
              <a:gd name="connsiteX13" fmla="*/ 11240093 w 12191999"/>
              <a:gd name="connsiteY13" fmla="*/ 1266797 h 2083506"/>
              <a:gd name="connsiteX14" fmla="*/ 11141364 w 12191999"/>
              <a:gd name="connsiteY14" fmla="*/ 1288059 h 2083506"/>
              <a:gd name="connsiteX15" fmla="*/ 11015396 w 12191999"/>
              <a:gd name="connsiteY15" fmla="*/ 1353104 h 2083506"/>
              <a:gd name="connsiteX16" fmla="*/ 10973905 w 12191999"/>
              <a:gd name="connsiteY16" fmla="*/ 1365109 h 2083506"/>
              <a:gd name="connsiteX17" fmla="*/ 10904858 w 12191999"/>
              <a:gd name="connsiteY17" fmla="*/ 1371966 h 2083506"/>
              <a:gd name="connsiteX18" fmla="*/ 10827883 w 12191999"/>
              <a:gd name="connsiteY18" fmla="*/ 1410270 h 2083506"/>
              <a:gd name="connsiteX19" fmla="*/ 10690996 w 12191999"/>
              <a:gd name="connsiteY19" fmla="*/ 1426394 h 2083506"/>
              <a:gd name="connsiteX20" fmla="*/ 10624461 w 12191999"/>
              <a:gd name="connsiteY20" fmla="*/ 1444283 h 2083506"/>
              <a:gd name="connsiteX21" fmla="*/ 10517208 w 12191999"/>
              <a:gd name="connsiteY21" fmla="*/ 1478947 h 2083506"/>
              <a:gd name="connsiteX22" fmla="*/ 10497937 w 12191999"/>
              <a:gd name="connsiteY22" fmla="*/ 1469831 h 2083506"/>
              <a:gd name="connsiteX23" fmla="*/ 10471201 w 12191999"/>
              <a:gd name="connsiteY23" fmla="*/ 1486037 h 2083506"/>
              <a:gd name="connsiteX24" fmla="*/ 10448263 w 12191999"/>
              <a:gd name="connsiteY24" fmla="*/ 1478223 h 2083506"/>
              <a:gd name="connsiteX25" fmla="*/ 10388089 w 12191999"/>
              <a:gd name="connsiteY25" fmla="*/ 1507175 h 2083506"/>
              <a:gd name="connsiteX26" fmla="*/ 10333720 w 12191999"/>
              <a:gd name="connsiteY26" fmla="*/ 1515848 h 2083506"/>
              <a:gd name="connsiteX27" fmla="*/ 10104338 w 12191999"/>
              <a:gd name="connsiteY27" fmla="*/ 1569424 h 2083506"/>
              <a:gd name="connsiteX28" fmla="*/ 9910445 w 12191999"/>
              <a:gd name="connsiteY28" fmla="*/ 1632275 h 2083506"/>
              <a:gd name="connsiteX29" fmla="*/ 9770872 w 12191999"/>
              <a:gd name="connsiteY29" fmla="*/ 1688088 h 2083506"/>
              <a:gd name="connsiteX30" fmla="*/ 9733849 w 12191999"/>
              <a:gd name="connsiteY30" fmla="*/ 1700034 h 2083506"/>
              <a:gd name="connsiteX31" fmla="*/ 9703714 w 12191999"/>
              <a:gd name="connsiteY31" fmla="*/ 1730093 h 2083506"/>
              <a:gd name="connsiteX32" fmla="*/ 9698351 w 12191999"/>
              <a:gd name="connsiteY32" fmla="*/ 1730377 h 2083506"/>
              <a:gd name="connsiteX33" fmla="*/ 9632895 w 12191999"/>
              <a:gd name="connsiteY33" fmla="*/ 1736363 h 2083506"/>
              <a:gd name="connsiteX34" fmla="*/ 9569107 w 12191999"/>
              <a:gd name="connsiteY34" fmla="*/ 1741010 h 2083506"/>
              <a:gd name="connsiteX35" fmla="*/ 9536451 w 12191999"/>
              <a:gd name="connsiteY35" fmla="*/ 1755120 h 2083506"/>
              <a:gd name="connsiteX36" fmla="*/ 9529385 w 12191999"/>
              <a:gd name="connsiteY36" fmla="*/ 1757515 h 2083506"/>
              <a:gd name="connsiteX37" fmla="*/ 9498527 w 12191999"/>
              <a:gd name="connsiteY37" fmla="*/ 1753117 h 2083506"/>
              <a:gd name="connsiteX38" fmla="*/ 9436642 w 12191999"/>
              <a:gd name="connsiteY38" fmla="*/ 1755478 h 2083506"/>
              <a:gd name="connsiteX39" fmla="*/ 9429748 w 12191999"/>
              <a:gd name="connsiteY39" fmla="*/ 1756317 h 2083506"/>
              <a:gd name="connsiteX40" fmla="*/ 9429748 w 12191999"/>
              <a:gd name="connsiteY40" fmla="*/ 1768745 h 2083506"/>
              <a:gd name="connsiteX41" fmla="*/ 9425802 w 12191999"/>
              <a:gd name="connsiteY41" fmla="*/ 1769273 h 2083506"/>
              <a:gd name="connsiteX42" fmla="*/ 9349763 w 12191999"/>
              <a:gd name="connsiteY42" fmla="*/ 1776107 h 2083506"/>
              <a:gd name="connsiteX43" fmla="*/ 9256503 w 12191999"/>
              <a:gd name="connsiteY43" fmla="*/ 1800699 h 2083506"/>
              <a:gd name="connsiteX44" fmla="*/ 9222873 w 12191999"/>
              <a:gd name="connsiteY44" fmla="*/ 1803003 h 2083506"/>
              <a:gd name="connsiteX45" fmla="*/ 9224095 w 12191999"/>
              <a:gd name="connsiteY45" fmla="*/ 1807355 h 2083506"/>
              <a:gd name="connsiteX46" fmla="*/ 9211603 w 12191999"/>
              <a:gd name="connsiteY46" fmla="*/ 1807675 h 2083506"/>
              <a:gd name="connsiteX47" fmla="*/ 9183719 w 12191999"/>
              <a:gd name="connsiteY47" fmla="*/ 1807781 h 2083506"/>
              <a:gd name="connsiteX48" fmla="*/ 9100221 w 12191999"/>
              <a:gd name="connsiteY48" fmla="*/ 1808989 h 2083506"/>
              <a:gd name="connsiteX49" fmla="*/ 9077439 w 12191999"/>
              <a:gd name="connsiteY49" fmla="*/ 1817333 h 2083506"/>
              <a:gd name="connsiteX50" fmla="*/ 9055889 w 12191999"/>
              <a:gd name="connsiteY50" fmla="*/ 1817464 h 2083506"/>
              <a:gd name="connsiteX51" fmla="*/ 8930912 w 12191999"/>
              <a:gd name="connsiteY51" fmla="*/ 1828648 h 2083506"/>
              <a:gd name="connsiteX52" fmla="*/ 8913729 w 12191999"/>
              <a:gd name="connsiteY52" fmla="*/ 1829483 h 2083506"/>
              <a:gd name="connsiteX53" fmla="*/ 8904423 w 12191999"/>
              <a:gd name="connsiteY53" fmla="*/ 1833234 h 2083506"/>
              <a:gd name="connsiteX54" fmla="*/ 8871099 w 12191999"/>
              <a:gd name="connsiteY54" fmla="*/ 1833979 h 2083506"/>
              <a:gd name="connsiteX55" fmla="*/ 8869557 w 12191999"/>
              <a:gd name="connsiteY55" fmla="*/ 1836113 h 2083506"/>
              <a:gd name="connsiteX56" fmla="*/ 8760021 w 12191999"/>
              <a:gd name="connsiteY56" fmla="*/ 1854442 h 2083506"/>
              <a:gd name="connsiteX57" fmla="*/ 8741254 w 12191999"/>
              <a:gd name="connsiteY57" fmla="*/ 1857469 h 2083506"/>
              <a:gd name="connsiteX58" fmla="*/ 8725039 w 12191999"/>
              <a:gd name="connsiteY58" fmla="*/ 1856552 h 2083506"/>
              <a:gd name="connsiteX59" fmla="*/ 8635265 w 12191999"/>
              <a:gd name="connsiteY59" fmla="*/ 1859168 h 2083506"/>
              <a:gd name="connsiteX60" fmla="*/ 8613911 w 12191999"/>
              <a:gd name="connsiteY60" fmla="*/ 1857561 h 2083506"/>
              <a:gd name="connsiteX61" fmla="*/ 8604931 w 12191999"/>
              <a:gd name="connsiteY61" fmla="*/ 1854170 h 2083506"/>
              <a:gd name="connsiteX62" fmla="*/ 8570171 w 12191999"/>
              <a:gd name="connsiteY62" fmla="*/ 1860579 h 2083506"/>
              <a:gd name="connsiteX63" fmla="*/ 8516537 w 12191999"/>
              <a:gd name="connsiteY63" fmla="*/ 1864971 h 2083506"/>
              <a:gd name="connsiteX64" fmla="*/ 8491046 w 12191999"/>
              <a:gd name="connsiteY64" fmla="*/ 1868141 h 2083506"/>
              <a:gd name="connsiteX65" fmla="*/ 8470478 w 12191999"/>
              <a:gd name="connsiteY65" fmla="*/ 1866216 h 2083506"/>
              <a:gd name="connsiteX66" fmla="*/ 8353433 w 12191999"/>
              <a:gd name="connsiteY66" fmla="*/ 1865729 h 2083506"/>
              <a:gd name="connsiteX67" fmla="*/ 8347675 w 12191999"/>
              <a:gd name="connsiteY67" fmla="*/ 1865075 h 2083506"/>
              <a:gd name="connsiteX68" fmla="*/ 8343939 w 12191999"/>
              <a:gd name="connsiteY68" fmla="*/ 1865677 h 2083506"/>
              <a:gd name="connsiteX69" fmla="*/ 8221566 w 12191999"/>
              <a:gd name="connsiteY69" fmla="*/ 1881148 h 2083506"/>
              <a:gd name="connsiteX70" fmla="*/ 8066095 w 12191999"/>
              <a:gd name="connsiteY70" fmla="*/ 1919902 h 2083506"/>
              <a:gd name="connsiteX71" fmla="*/ 8044849 w 12191999"/>
              <a:gd name="connsiteY71" fmla="*/ 1916308 h 2083506"/>
              <a:gd name="connsiteX72" fmla="*/ 8041142 w 12191999"/>
              <a:gd name="connsiteY72" fmla="*/ 1915506 h 2083506"/>
              <a:gd name="connsiteX73" fmla="*/ 8022159 w 12191999"/>
              <a:gd name="connsiteY73" fmla="*/ 1911521 h 2083506"/>
              <a:gd name="connsiteX74" fmla="*/ 7944932 w 12191999"/>
              <a:gd name="connsiteY74" fmla="*/ 1917265 h 2083506"/>
              <a:gd name="connsiteX75" fmla="*/ 7879011 w 12191999"/>
              <a:gd name="connsiteY75" fmla="*/ 1928570 h 2083506"/>
              <a:gd name="connsiteX76" fmla="*/ 7865529 w 12191999"/>
              <a:gd name="connsiteY76" fmla="*/ 1934399 h 2083506"/>
              <a:gd name="connsiteX77" fmla="*/ 7774801 w 12191999"/>
              <a:gd name="connsiteY77" fmla="*/ 1947969 h 2083506"/>
              <a:gd name="connsiteX78" fmla="*/ 7748398 w 12191999"/>
              <a:gd name="connsiteY78" fmla="*/ 1955982 h 2083506"/>
              <a:gd name="connsiteX79" fmla="*/ 7740684 w 12191999"/>
              <a:gd name="connsiteY79" fmla="*/ 1955717 h 2083506"/>
              <a:gd name="connsiteX80" fmla="*/ 7712976 w 12191999"/>
              <a:gd name="connsiteY80" fmla="*/ 1960442 h 2083506"/>
              <a:gd name="connsiteX81" fmla="*/ 7699956 w 12191999"/>
              <a:gd name="connsiteY81" fmla="*/ 1966104 h 2083506"/>
              <a:gd name="connsiteX82" fmla="*/ 7684158 w 12191999"/>
              <a:gd name="connsiteY82" fmla="*/ 1962927 h 2083506"/>
              <a:gd name="connsiteX83" fmla="*/ 7643109 w 12191999"/>
              <a:gd name="connsiteY83" fmla="*/ 1964400 h 2083506"/>
              <a:gd name="connsiteX84" fmla="*/ 7630180 w 12191999"/>
              <a:gd name="connsiteY84" fmla="*/ 1970266 h 2083506"/>
              <a:gd name="connsiteX85" fmla="*/ 7609131 w 12191999"/>
              <a:gd name="connsiteY85" fmla="*/ 1971774 h 2083506"/>
              <a:gd name="connsiteX86" fmla="*/ 7555555 w 12191999"/>
              <a:gd name="connsiteY86" fmla="*/ 1969491 h 2083506"/>
              <a:gd name="connsiteX87" fmla="*/ 7520919 w 12191999"/>
              <a:gd name="connsiteY87" fmla="*/ 1970177 h 2083506"/>
              <a:gd name="connsiteX88" fmla="*/ 7456258 w 12191999"/>
              <a:gd name="connsiteY88" fmla="*/ 1960468 h 2083506"/>
              <a:gd name="connsiteX89" fmla="*/ 7393047 w 12191999"/>
              <a:gd name="connsiteY89" fmla="*/ 1952408 h 2083506"/>
              <a:gd name="connsiteX90" fmla="*/ 7199912 w 12191999"/>
              <a:gd name="connsiteY90" fmla="*/ 1959913 h 2083506"/>
              <a:gd name="connsiteX91" fmla="*/ 7146774 w 12191999"/>
              <a:gd name="connsiteY91" fmla="*/ 1956641 h 2083506"/>
              <a:gd name="connsiteX92" fmla="*/ 7122244 w 12191999"/>
              <a:gd name="connsiteY92" fmla="*/ 1953891 h 2083506"/>
              <a:gd name="connsiteX93" fmla="*/ 7032241 w 12191999"/>
              <a:gd name="connsiteY93" fmla="*/ 1962723 h 2083506"/>
              <a:gd name="connsiteX94" fmla="*/ 6941492 w 12191999"/>
              <a:gd name="connsiteY94" fmla="*/ 1976868 h 2083506"/>
              <a:gd name="connsiteX95" fmla="*/ 6906514 w 12191999"/>
              <a:gd name="connsiteY95" fmla="*/ 1968589 h 2083506"/>
              <a:gd name="connsiteX96" fmla="*/ 6826395 w 12191999"/>
              <a:gd name="connsiteY96" fmla="*/ 1974141 h 2083506"/>
              <a:gd name="connsiteX97" fmla="*/ 6716431 w 12191999"/>
              <a:gd name="connsiteY97" fmla="*/ 2004297 h 2083506"/>
              <a:gd name="connsiteX98" fmla="*/ 6569607 w 12191999"/>
              <a:gd name="connsiteY98" fmla="*/ 2015496 h 2083506"/>
              <a:gd name="connsiteX99" fmla="*/ 6561430 w 12191999"/>
              <a:gd name="connsiteY99" fmla="*/ 2020996 h 2083506"/>
              <a:gd name="connsiteX100" fmla="*/ 6549371 w 12191999"/>
              <a:gd name="connsiteY100" fmla="*/ 2024747 h 2083506"/>
              <a:gd name="connsiteX101" fmla="*/ 6547040 w 12191999"/>
              <a:gd name="connsiteY101" fmla="*/ 2024474 h 2083506"/>
              <a:gd name="connsiteX102" fmla="*/ 6530482 w 12191999"/>
              <a:gd name="connsiteY102" fmla="*/ 2026659 h 2083506"/>
              <a:gd name="connsiteX103" fmla="*/ 6528565 w 12191999"/>
              <a:gd name="connsiteY103" fmla="*/ 2028600 h 2083506"/>
              <a:gd name="connsiteX104" fmla="*/ 6517741 w 12191999"/>
              <a:gd name="connsiteY104" fmla="*/ 2030558 h 2083506"/>
              <a:gd name="connsiteX105" fmla="*/ 6497855 w 12191999"/>
              <a:gd name="connsiteY105" fmla="*/ 2035650 h 2083506"/>
              <a:gd name="connsiteX106" fmla="*/ 6492785 w 12191999"/>
              <a:gd name="connsiteY106" fmla="*/ 2035444 h 2083506"/>
              <a:gd name="connsiteX107" fmla="*/ 6460692 w 12191999"/>
              <a:gd name="connsiteY107" fmla="*/ 2041321 h 2083506"/>
              <a:gd name="connsiteX108" fmla="*/ 6459609 w 12191999"/>
              <a:gd name="connsiteY108" fmla="*/ 2040851 h 2083506"/>
              <a:gd name="connsiteX109" fmla="*/ 6447765 w 12191999"/>
              <a:gd name="connsiteY109" fmla="*/ 2040102 h 2083506"/>
              <a:gd name="connsiteX110" fmla="*/ 6426590 w 12191999"/>
              <a:gd name="connsiteY110" fmla="*/ 2039928 h 2083506"/>
              <a:gd name="connsiteX111" fmla="*/ 6401693 w 12191999"/>
              <a:gd name="connsiteY111" fmla="*/ 2033537 h 2083506"/>
              <a:gd name="connsiteX112" fmla="*/ 6387141 w 12191999"/>
              <a:gd name="connsiteY112" fmla="*/ 2033161 h 2083506"/>
              <a:gd name="connsiteX113" fmla="*/ 6357846 w 12191999"/>
              <a:gd name="connsiteY113" fmla="*/ 2036782 h 2083506"/>
              <a:gd name="connsiteX114" fmla="*/ 6342914 w 12191999"/>
              <a:gd name="connsiteY114" fmla="*/ 2037585 h 2083506"/>
              <a:gd name="connsiteX115" fmla="*/ 6336300 w 12191999"/>
              <a:gd name="connsiteY115" fmla="*/ 2038781 h 2083506"/>
              <a:gd name="connsiteX116" fmla="*/ 6317178 w 12191999"/>
              <a:gd name="connsiteY116" fmla="*/ 2038968 h 2083506"/>
              <a:gd name="connsiteX117" fmla="*/ 6161427 w 12191999"/>
              <a:gd name="connsiteY117" fmla="*/ 2047338 h 2083506"/>
              <a:gd name="connsiteX118" fmla="*/ 6097339 w 12191999"/>
              <a:gd name="connsiteY118" fmla="*/ 2082438 h 2083506"/>
              <a:gd name="connsiteX119" fmla="*/ 6079059 w 12191999"/>
              <a:gd name="connsiteY119" fmla="*/ 2081299 h 2083506"/>
              <a:gd name="connsiteX120" fmla="*/ 5998439 w 12191999"/>
              <a:gd name="connsiteY120" fmla="*/ 2070958 h 2083506"/>
              <a:gd name="connsiteX121" fmla="*/ 5904290 w 12191999"/>
              <a:gd name="connsiteY121" fmla="*/ 2070255 h 2083506"/>
              <a:gd name="connsiteX122" fmla="*/ 5814867 w 12191999"/>
              <a:gd name="connsiteY122" fmla="*/ 2079032 h 2083506"/>
              <a:gd name="connsiteX123" fmla="*/ 5725743 w 12191999"/>
              <a:gd name="connsiteY123" fmla="*/ 2070558 h 2083506"/>
              <a:gd name="connsiteX124" fmla="*/ 5650546 w 12191999"/>
              <a:gd name="connsiteY124" fmla="*/ 2052412 h 2083506"/>
              <a:gd name="connsiteX125" fmla="*/ 5581284 w 12191999"/>
              <a:gd name="connsiteY125" fmla="*/ 2023175 h 2083506"/>
              <a:gd name="connsiteX126" fmla="*/ 5572593 w 12191999"/>
              <a:gd name="connsiteY126" fmla="*/ 2018391 h 2083506"/>
              <a:gd name="connsiteX127" fmla="*/ 5548580 w 12191999"/>
              <a:gd name="connsiteY127" fmla="*/ 2016951 h 2083506"/>
              <a:gd name="connsiteX128" fmla="*/ 5471173 w 12191999"/>
              <a:gd name="connsiteY128" fmla="*/ 2018786 h 2083506"/>
              <a:gd name="connsiteX129" fmla="*/ 5340320 w 12191999"/>
              <a:gd name="connsiteY129" fmla="*/ 2037611 h 2083506"/>
              <a:gd name="connsiteX130" fmla="*/ 5254376 w 12191999"/>
              <a:gd name="connsiteY130" fmla="*/ 2042928 h 2083506"/>
              <a:gd name="connsiteX131" fmla="*/ 5258035 w 12191999"/>
              <a:gd name="connsiteY131" fmla="*/ 2035649 h 2083506"/>
              <a:gd name="connsiteX132" fmla="*/ 5230622 w 12191999"/>
              <a:gd name="connsiteY132" fmla="*/ 2024576 h 2083506"/>
              <a:gd name="connsiteX133" fmla="*/ 5026203 w 12191999"/>
              <a:gd name="connsiteY133" fmla="*/ 2030162 h 2083506"/>
              <a:gd name="connsiteX134" fmla="*/ 4973988 w 12191999"/>
              <a:gd name="connsiteY134" fmla="*/ 2026668 h 2083506"/>
              <a:gd name="connsiteX135" fmla="*/ 4928030 w 12191999"/>
              <a:gd name="connsiteY135" fmla="*/ 2033642 h 2083506"/>
              <a:gd name="connsiteX136" fmla="*/ 4908970 w 12191999"/>
              <a:gd name="connsiteY136" fmla="*/ 2030033 h 2083506"/>
              <a:gd name="connsiteX137" fmla="*/ 4905679 w 12191999"/>
              <a:gd name="connsiteY137" fmla="*/ 2029300 h 2083506"/>
              <a:gd name="connsiteX138" fmla="*/ 4892525 w 12191999"/>
              <a:gd name="connsiteY138" fmla="*/ 2028768 h 2083506"/>
              <a:gd name="connsiteX139" fmla="*/ 4888818 w 12191999"/>
              <a:gd name="connsiteY139" fmla="*/ 2025619 h 2083506"/>
              <a:gd name="connsiteX140" fmla="*/ 4869018 w 12191999"/>
              <a:gd name="connsiteY140" fmla="*/ 2022668 h 2083506"/>
              <a:gd name="connsiteX141" fmla="*/ 4844804 w 12191999"/>
              <a:gd name="connsiteY141" fmla="*/ 2022527 h 2083506"/>
              <a:gd name="connsiteX142" fmla="*/ 4758778 w 12191999"/>
              <a:gd name="connsiteY142" fmla="*/ 2021694 h 2083506"/>
              <a:gd name="connsiteX143" fmla="*/ 4744748 w 12191999"/>
              <a:gd name="connsiteY143" fmla="*/ 2023396 h 2083506"/>
              <a:gd name="connsiteX144" fmla="*/ 4698956 w 12191999"/>
              <a:gd name="connsiteY144" fmla="*/ 2020558 h 2083506"/>
              <a:gd name="connsiteX145" fmla="*/ 4658147 w 12191999"/>
              <a:gd name="connsiteY145" fmla="*/ 2019920 h 2083506"/>
              <a:gd name="connsiteX146" fmla="*/ 4631706 w 12191999"/>
              <a:gd name="connsiteY146" fmla="*/ 2021274 h 2083506"/>
              <a:gd name="connsiteX147" fmla="*/ 4624776 w 12191999"/>
              <a:gd name="connsiteY147" fmla="*/ 2020152 h 2083506"/>
              <a:gd name="connsiteX148" fmla="*/ 4598150 w 12191999"/>
              <a:gd name="connsiteY148" fmla="*/ 2019429 h 2083506"/>
              <a:gd name="connsiteX149" fmla="*/ 4584588 w 12191999"/>
              <a:gd name="connsiteY149" fmla="*/ 2021092 h 2083506"/>
              <a:gd name="connsiteX150" fmla="*/ 4571203 w 12191999"/>
              <a:gd name="connsiteY150" fmla="*/ 2017263 h 2083506"/>
              <a:gd name="connsiteX151" fmla="*/ 4567930 w 12191999"/>
              <a:gd name="connsiteY151" fmla="*/ 2014458 h 2083506"/>
              <a:gd name="connsiteX152" fmla="*/ 4548984 w 12191999"/>
              <a:gd name="connsiteY152" fmla="*/ 2015717 h 2083506"/>
              <a:gd name="connsiteX153" fmla="*/ 4533451 w 12191999"/>
              <a:gd name="connsiteY153" fmla="*/ 2012976 h 2083506"/>
              <a:gd name="connsiteX154" fmla="*/ 4519910 w 12191999"/>
              <a:gd name="connsiteY154" fmla="*/ 2014768 h 2083506"/>
              <a:gd name="connsiteX155" fmla="*/ 4514290 w 12191999"/>
              <a:gd name="connsiteY155" fmla="*/ 2014364 h 2083506"/>
              <a:gd name="connsiteX156" fmla="*/ 4500320 w 12191999"/>
              <a:gd name="connsiteY156" fmla="*/ 2013007 h 2083506"/>
              <a:gd name="connsiteX157" fmla="*/ 4476219 w 12191999"/>
              <a:gd name="connsiteY157" fmla="*/ 2009993 h 2083506"/>
              <a:gd name="connsiteX158" fmla="*/ 4468701 w 12191999"/>
              <a:gd name="connsiteY158" fmla="*/ 2009574 h 2083506"/>
              <a:gd name="connsiteX159" fmla="*/ 4452333 w 12191999"/>
              <a:gd name="connsiteY159" fmla="*/ 2004964 h 2083506"/>
              <a:gd name="connsiteX160" fmla="*/ 4420644 w 12191999"/>
              <a:gd name="connsiteY160" fmla="*/ 2001021 h 2083506"/>
              <a:gd name="connsiteX161" fmla="*/ 4364856 w 12191999"/>
              <a:gd name="connsiteY161" fmla="*/ 1987267 h 2083506"/>
              <a:gd name="connsiteX162" fmla="*/ 4332062 w 12191999"/>
              <a:gd name="connsiteY162" fmla="*/ 1980703 h 2083506"/>
              <a:gd name="connsiteX163" fmla="*/ 4309876 w 12191999"/>
              <a:gd name="connsiteY163" fmla="*/ 1974653 h 2083506"/>
              <a:gd name="connsiteX164" fmla="*/ 4244391 w 12191999"/>
              <a:gd name="connsiteY164" fmla="*/ 1966109 h 2083506"/>
              <a:gd name="connsiteX165" fmla="*/ 4132071 w 12191999"/>
              <a:gd name="connsiteY165" fmla="*/ 1954813 h 2083506"/>
              <a:gd name="connsiteX166" fmla="*/ 4109069 w 12191999"/>
              <a:gd name="connsiteY166" fmla="*/ 1951778 h 2083506"/>
              <a:gd name="connsiteX167" fmla="*/ 4092908 w 12191999"/>
              <a:gd name="connsiteY167" fmla="*/ 1946662 h 2083506"/>
              <a:gd name="connsiteX168" fmla="*/ 4092306 w 12191999"/>
              <a:gd name="connsiteY168" fmla="*/ 1943291 h 2083506"/>
              <a:gd name="connsiteX169" fmla="*/ 4080234 w 12191999"/>
              <a:gd name="connsiteY169" fmla="*/ 1941219 h 2083506"/>
              <a:gd name="connsiteX170" fmla="*/ 4077778 w 12191999"/>
              <a:gd name="connsiteY170" fmla="*/ 1940145 h 2083506"/>
              <a:gd name="connsiteX171" fmla="*/ 4062936 w 12191999"/>
              <a:gd name="connsiteY171" fmla="*/ 1934506 h 2083506"/>
              <a:gd name="connsiteX172" fmla="*/ 4012506 w 12191999"/>
              <a:gd name="connsiteY172" fmla="*/ 1935475 h 2083506"/>
              <a:gd name="connsiteX173" fmla="*/ 3965880 w 12191999"/>
              <a:gd name="connsiteY173" fmla="*/ 1925968 h 2083506"/>
              <a:gd name="connsiteX174" fmla="*/ 3765338 w 12191999"/>
              <a:gd name="connsiteY174" fmla="*/ 1906649 h 2083506"/>
              <a:gd name="connsiteX175" fmla="*/ 3749493 w 12191999"/>
              <a:gd name="connsiteY175" fmla="*/ 1893071 h 2083506"/>
              <a:gd name="connsiteX176" fmla="*/ 3672704 w 12191999"/>
              <a:gd name="connsiteY176" fmla="*/ 1881383 h 2083506"/>
              <a:gd name="connsiteX177" fmla="*/ 3530082 w 12191999"/>
              <a:gd name="connsiteY177" fmla="*/ 1883187 h 2083506"/>
              <a:gd name="connsiteX178" fmla="*/ 3387664 w 12191999"/>
              <a:gd name="connsiteY178" fmla="*/ 1862579 h 2083506"/>
              <a:gd name="connsiteX179" fmla="*/ 3371681 w 12191999"/>
              <a:gd name="connsiteY179" fmla="*/ 1865293 h 2083506"/>
              <a:gd name="connsiteX180" fmla="*/ 3355305 w 12191999"/>
              <a:gd name="connsiteY180" fmla="*/ 1865842 h 2083506"/>
              <a:gd name="connsiteX181" fmla="*/ 3353790 w 12191999"/>
              <a:gd name="connsiteY181" fmla="*/ 1865158 h 2083506"/>
              <a:gd name="connsiteX182" fmla="*/ 3336210 w 12191999"/>
              <a:gd name="connsiteY182" fmla="*/ 1863564 h 2083506"/>
              <a:gd name="connsiteX183" fmla="*/ 3331381 w 12191999"/>
              <a:gd name="connsiteY183" fmla="*/ 1864716 h 2083506"/>
              <a:gd name="connsiteX184" fmla="*/ 3319012 w 12191999"/>
              <a:gd name="connsiteY184" fmla="*/ 1864093 h 2083506"/>
              <a:gd name="connsiteX185" fmla="*/ 3293818 w 12191999"/>
              <a:gd name="connsiteY185" fmla="*/ 1864135 h 2083506"/>
              <a:gd name="connsiteX186" fmla="*/ 3289881 w 12191999"/>
              <a:gd name="connsiteY186" fmla="*/ 1862954 h 2083506"/>
              <a:gd name="connsiteX187" fmla="*/ 3253090 w 12191999"/>
              <a:gd name="connsiteY187" fmla="*/ 1861164 h 2083506"/>
              <a:gd name="connsiteX188" fmla="*/ 3252949 w 12191999"/>
              <a:gd name="connsiteY188" fmla="*/ 1860574 h 2083506"/>
              <a:gd name="connsiteX189" fmla="*/ 3244187 w 12191999"/>
              <a:gd name="connsiteY189" fmla="*/ 1857604 h 2083506"/>
              <a:gd name="connsiteX190" fmla="*/ 3246570 w 12191999"/>
              <a:gd name="connsiteY190" fmla="*/ 1852946 h 2083506"/>
              <a:gd name="connsiteX191" fmla="*/ 3237810 w 12191999"/>
              <a:gd name="connsiteY191" fmla="*/ 1853064 h 2083506"/>
              <a:gd name="connsiteX192" fmla="*/ 3230822 w 12191999"/>
              <a:gd name="connsiteY192" fmla="*/ 1855474 h 2083506"/>
              <a:gd name="connsiteX193" fmla="*/ 3136549 w 12191999"/>
              <a:gd name="connsiteY193" fmla="*/ 1874037 h 2083506"/>
              <a:gd name="connsiteX194" fmla="*/ 2845754 w 12191999"/>
              <a:gd name="connsiteY194" fmla="*/ 1910932 h 2083506"/>
              <a:gd name="connsiteX195" fmla="*/ 2786878 w 12191999"/>
              <a:gd name="connsiteY195" fmla="*/ 1917162 h 2083506"/>
              <a:gd name="connsiteX196" fmla="*/ 2725298 w 12191999"/>
              <a:gd name="connsiteY196" fmla="*/ 1912340 h 2083506"/>
              <a:gd name="connsiteX197" fmla="*/ 2697754 w 12191999"/>
              <a:gd name="connsiteY197" fmla="*/ 1914863 h 2083506"/>
              <a:gd name="connsiteX198" fmla="*/ 2568063 w 12191999"/>
              <a:gd name="connsiteY198" fmla="*/ 1936283 h 2083506"/>
              <a:gd name="connsiteX199" fmla="*/ 2489784 w 12191999"/>
              <a:gd name="connsiteY199" fmla="*/ 1943720 h 2083506"/>
              <a:gd name="connsiteX200" fmla="*/ 2458978 w 12191999"/>
              <a:gd name="connsiteY200" fmla="*/ 1938095 h 2083506"/>
              <a:gd name="connsiteX201" fmla="*/ 2318712 w 12191999"/>
              <a:gd name="connsiteY201" fmla="*/ 1934474 h 2083506"/>
              <a:gd name="connsiteX202" fmla="*/ 2268709 w 12191999"/>
              <a:gd name="connsiteY202" fmla="*/ 1940521 h 2083506"/>
              <a:gd name="connsiteX203" fmla="*/ 2264080 w 12191999"/>
              <a:gd name="connsiteY203" fmla="*/ 1941232 h 2083506"/>
              <a:gd name="connsiteX204" fmla="*/ 2254684 w 12191999"/>
              <a:gd name="connsiteY204" fmla="*/ 1943524 h 2083506"/>
              <a:gd name="connsiteX205" fmla="*/ 2252523 w 12191999"/>
              <a:gd name="connsiteY205" fmla="*/ 1943004 h 2083506"/>
              <a:gd name="connsiteX206" fmla="*/ 2173350 w 12191999"/>
              <a:gd name="connsiteY206" fmla="*/ 1929202 h 2083506"/>
              <a:gd name="connsiteX207" fmla="*/ 2155266 w 12191999"/>
              <a:gd name="connsiteY207" fmla="*/ 1920267 h 2083506"/>
              <a:gd name="connsiteX208" fmla="*/ 2091013 w 12191999"/>
              <a:gd name="connsiteY208" fmla="*/ 1914631 h 2083506"/>
              <a:gd name="connsiteX209" fmla="*/ 2030712 w 12191999"/>
              <a:gd name="connsiteY209" fmla="*/ 1897690 h 2083506"/>
              <a:gd name="connsiteX210" fmla="*/ 1908838 w 12191999"/>
              <a:gd name="connsiteY210" fmla="*/ 1892222 h 2083506"/>
              <a:gd name="connsiteX211" fmla="*/ 1877796 w 12191999"/>
              <a:gd name="connsiteY211" fmla="*/ 1883887 h 2083506"/>
              <a:gd name="connsiteX212" fmla="*/ 1875824 w 12191999"/>
              <a:gd name="connsiteY212" fmla="*/ 1879265 h 2083506"/>
              <a:gd name="connsiteX213" fmla="*/ 1823048 w 12191999"/>
              <a:gd name="connsiteY213" fmla="*/ 1881064 h 2083506"/>
              <a:gd name="connsiteX214" fmla="*/ 1765736 w 12191999"/>
              <a:gd name="connsiteY214" fmla="*/ 1856578 h 2083506"/>
              <a:gd name="connsiteX215" fmla="*/ 1725669 w 12191999"/>
              <a:gd name="connsiteY215" fmla="*/ 1833744 h 2083506"/>
              <a:gd name="connsiteX216" fmla="*/ 1725216 w 12191999"/>
              <a:gd name="connsiteY216" fmla="*/ 1829447 h 2083506"/>
              <a:gd name="connsiteX217" fmla="*/ 1721485 w 12191999"/>
              <a:gd name="connsiteY217" fmla="*/ 1828960 h 2083506"/>
              <a:gd name="connsiteX218" fmla="*/ 1717786 w 12191999"/>
              <a:gd name="connsiteY218" fmla="*/ 1832224 h 2083506"/>
              <a:gd name="connsiteX219" fmla="*/ 1689907 w 12191999"/>
              <a:gd name="connsiteY219" fmla="*/ 1825425 h 2083506"/>
              <a:gd name="connsiteX220" fmla="*/ 1688093 w 12191999"/>
              <a:gd name="connsiteY220" fmla="*/ 1817391 h 2083506"/>
              <a:gd name="connsiteX221" fmla="*/ 1496789 w 12191999"/>
              <a:gd name="connsiteY221" fmla="*/ 1805297 h 2083506"/>
              <a:gd name="connsiteX222" fmla="*/ 1392839 w 12191999"/>
              <a:gd name="connsiteY222" fmla="*/ 1758649 h 2083506"/>
              <a:gd name="connsiteX223" fmla="*/ 1360872 w 12191999"/>
              <a:gd name="connsiteY223" fmla="*/ 1752441 h 2083506"/>
              <a:gd name="connsiteX224" fmla="*/ 1313885 w 12191999"/>
              <a:gd name="connsiteY224" fmla="*/ 1731785 h 2083506"/>
              <a:gd name="connsiteX225" fmla="*/ 1247665 w 12191999"/>
              <a:gd name="connsiteY225" fmla="*/ 1727765 h 2083506"/>
              <a:gd name="connsiteX226" fmla="*/ 1196850 w 12191999"/>
              <a:gd name="connsiteY226" fmla="*/ 1729622 h 2083506"/>
              <a:gd name="connsiteX227" fmla="*/ 1168728 w 12191999"/>
              <a:gd name="connsiteY227" fmla="*/ 1728550 h 2083506"/>
              <a:gd name="connsiteX228" fmla="*/ 1096918 w 12191999"/>
              <a:gd name="connsiteY228" fmla="*/ 1721485 h 2083506"/>
              <a:gd name="connsiteX229" fmla="*/ 1094082 w 12191999"/>
              <a:gd name="connsiteY229" fmla="*/ 1720113 h 2083506"/>
              <a:gd name="connsiteX230" fmla="*/ 1040782 w 12191999"/>
              <a:gd name="connsiteY230" fmla="*/ 1721762 h 2083506"/>
              <a:gd name="connsiteX231" fmla="*/ 955980 w 12191999"/>
              <a:gd name="connsiteY231" fmla="*/ 1719289 h 2083506"/>
              <a:gd name="connsiteX232" fmla="*/ 926108 w 12191999"/>
              <a:gd name="connsiteY232" fmla="*/ 1715917 h 2083506"/>
              <a:gd name="connsiteX233" fmla="*/ 876049 w 12191999"/>
              <a:gd name="connsiteY233" fmla="*/ 1710422 h 2083506"/>
              <a:gd name="connsiteX234" fmla="*/ 839194 w 12191999"/>
              <a:gd name="connsiteY234" fmla="*/ 1700176 h 2083506"/>
              <a:gd name="connsiteX235" fmla="*/ 797112 w 12191999"/>
              <a:gd name="connsiteY235" fmla="*/ 1698014 h 2083506"/>
              <a:gd name="connsiteX236" fmla="*/ 786610 w 12191999"/>
              <a:gd name="connsiteY236" fmla="*/ 1705455 h 2083506"/>
              <a:gd name="connsiteX237" fmla="*/ 741833 w 12191999"/>
              <a:gd name="connsiteY237" fmla="*/ 1700566 h 2083506"/>
              <a:gd name="connsiteX238" fmla="*/ 673985 w 12191999"/>
              <a:gd name="connsiteY238" fmla="*/ 1692278 h 2083506"/>
              <a:gd name="connsiteX239" fmla="*/ 634665 w 12191999"/>
              <a:gd name="connsiteY239" fmla="*/ 1689550 h 2083506"/>
              <a:gd name="connsiteX240" fmla="*/ 527471 w 12191999"/>
              <a:gd name="connsiteY240" fmla="*/ 1679869 h 2083506"/>
              <a:gd name="connsiteX241" fmla="*/ 420260 w 12191999"/>
              <a:gd name="connsiteY241" fmla="*/ 1668475 h 2083506"/>
              <a:gd name="connsiteX242" fmla="*/ 357630 w 12191999"/>
              <a:gd name="connsiteY242" fmla="*/ 1652142 h 2083506"/>
              <a:gd name="connsiteX243" fmla="*/ 269407 w 12191999"/>
              <a:gd name="connsiteY243" fmla="*/ 1643812 h 2083506"/>
              <a:gd name="connsiteX244" fmla="*/ 254769 w 12191999"/>
              <a:gd name="connsiteY244" fmla="*/ 1641013 h 2083506"/>
              <a:gd name="connsiteX245" fmla="*/ 150763 w 12191999"/>
              <a:gd name="connsiteY245" fmla="*/ 1628143 h 2083506"/>
              <a:gd name="connsiteX246" fmla="*/ 29133 w 12191999"/>
              <a:gd name="connsiteY246" fmla="*/ 1626172 h 2083506"/>
              <a:gd name="connsiteX247" fmla="*/ 0 w 12191999"/>
              <a:gd name="connsiteY247" fmla="*/ 1619589 h 208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12191999" h="2083506">
                <a:moveTo>
                  <a:pt x="0" y="0"/>
                </a:moveTo>
                <a:lnTo>
                  <a:pt x="9429748" y="0"/>
                </a:lnTo>
                <a:lnTo>
                  <a:pt x="9429748" y="1"/>
                </a:lnTo>
                <a:lnTo>
                  <a:pt x="12191999" y="1"/>
                </a:lnTo>
                <a:lnTo>
                  <a:pt x="12191999" y="1164372"/>
                </a:lnTo>
                <a:lnTo>
                  <a:pt x="12147852" y="1163783"/>
                </a:lnTo>
                <a:cubicBezTo>
                  <a:pt x="12063101" y="1189107"/>
                  <a:pt x="12045020" y="1156925"/>
                  <a:pt x="11993604" y="1153496"/>
                </a:cubicBezTo>
                <a:cubicBezTo>
                  <a:pt x="11954216" y="1165241"/>
                  <a:pt x="11911195" y="1167350"/>
                  <a:pt x="11865319" y="1176624"/>
                </a:cubicBezTo>
                <a:cubicBezTo>
                  <a:pt x="11822513" y="1184682"/>
                  <a:pt x="11766915" y="1201558"/>
                  <a:pt x="11718353" y="1209136"/>
                </a:cubicBezTo>
                <a:cubicBezTo>
                  <a:pt x="11675379" y="1217463"/>
                  <a:pt x="11638007" y="1216639"/>
                  <a:pt x="11609067" y="1218512"/>
                </a:cubicBezTo>
                <a:cubicBezTo>
                  <a:pt x="11597582" y="1221322"/>
                  <a:pt x="11554280" y="1243577"/>
                  <a:pt x="11545958" y="1240430"/>
                </a:cubicBezTo>
                <a:lnTo>
                  <a:pt x="11445770" y="1225780"/>
                </a:lnTo>
                <a:cubicBezTo>
                  <a:pt x="11425543" y="1230782"/>
                  <a:pt x="11413740" y="1222096"/>
                  <a:pt x="11398842" y="1227250"/>
                </a:cubicBezTo>
                <a:cubicBezTo>
                  <a:pt x="11367060" y="1233093"/>
                  <a:pt x="11269285" y="1263712"/>
                  <a:pt x="11240093" y="1266797"/>
                </a:cubicBezTo>
                <a:cubicBezTo>
                  <a:pt x="11197297" y="1273685"/>
                  <a:pt x="11181311" y="1272682"/>
                  <a:pt x="11141364" y="1288059"/>
                </a:cubicBezTo>
                <a:cubicBezTo>
                  <a:pt x="11099891" y="1305386"/>
                  <a:pt x="11051533" y="1319157"/>
                  <a:pt x="11015396" y="1353104"/>
                </a:cubicBezTo>
                <a:cubicBezTo>
                  <a:pt x="11009424" y="1362217"/>
                  <a:pt x="10992328" y="1361966"/>
                  <a:pt x="10973905" y="1365109"/>
                </a:cubicBezTo>
                <a:cubicBezTo>
                  <a:pt x="10955482" y="1368254"/>
                  <a:pt x="10907369" y="1372817"/>
                  <a:pt x="10904858" y="1371966"/>
                </a:cubicBezTo>
                <a:cubicBezTo>
                  <a:pt x="10880521" y="1379494"/>
                  <a:pt x="10873670" y="1399734"/>
                  <a:pt x="10827883" y="1410270"/>
                </a:cubicBezTo>
                <a:cubicBezTo>
                  <a:pt x="10790248" y="1415655"/>
                  <a:pt x="10724899" y="1420726"/>
                  <a:pt x="10690996" y="1426394"/>
                </a:cubicBezTo>
                <a:cubicBezTo>
                  <a:pt x="10676463" y="1423331"/>
                  <a:pt x="10634514" y="1436908"/>
                  <a:pt x="10624461" y="1444283"/>
                </a:cubicBezTo>
                <a:cubicBezTo>
                  <a:pt x="10601952" y="1468442"/>
                  <a:pt x="10536224" y="1460228"/>
                  <a:pt x="10517208" y="1478947"/>
                </a:cubicBezTo>
                <a:cubicBezTo>
                  <a:pt x="10509508" y="1482271"/>
                  <a:pt x="10505833" y="1468818"/>
                  <a:pt x="10497937" y="1469831"/>
                </a:cubicBezTo>
                <a:lnTo>
                  <a:pt x="10471201" y="1486037"/>
                </a:lnTo>
                <a:lnTo>
                  <a:pt x="10448263" y="1478223"/>
                </a:lnTo>
                <a:lnTo>
                  <a:pt x="10388089" y="1507175"/>
                </a:lnTo>
                <a:cubicBezTo>
                  <a:pt x="10350285" y="1513081"/>
                  <a:pt x="10383281" y="1526586"/>
                  <a:pt x="10333720" y="1515848"/>
                </a:cubicBezTo>
                <a:cubicBezTo>
                  <a:pt x="10286428" y="1526223"/>
                  <a:pt x="10174884" y="1550019"/>
                  <a:pt x="10104338" y="1569424"/>
                </a:cubicBezTo>
                <a:cubicBezTo>
                  <a:pt x="10066963" y="1581564"/>
                  <a:pt x="9967395" y="1605712"/>
                  <a:pt x="9910445" y="1632275"/>
                </a:cubicBezTo>
                <a:cubicBezTo>
                  <a:pt x="9856131" y="1644130"/>
                  <a:pt x="9831118" y="1689967"/>
                  <a:pt x="9770872" y="1688088"/>
                </a:cubicBezTo>
                <a:cubicBezTo>
                  <a:pt x="9769882" y="1691843"/>
                  <a:pt x="9737016" y="1697044"/>
                  <a:pt x="9733849" y="1700034"/>
                </a:cubicBezTo>
                <a:lnTo>
                  <a:pt x="9703714" y="1730093"/>
                </a:lnTo>
                <a:lnTo>
                  <a:pt x="9698351" y="1730377"/>
                </a:lnTo>
                <a:lnTo>
                  <a:pt x="9632895" y="1736363"/>
                </a:lnTo>
                <a:lnTo>
                  <a:pt x="9569107" y="1741010"/>
                </a:lnTo>
                <a:cubicBezTo>
                  <a:pt x="9558961" y="1745882"/>
                  <a:pt x="9548028" y="1750646"/>
                  <a:pt x="9536451" y="1755120"/>
                </a:cubicBezTo>
                <a:lnTo>
                  <a:pt x="9529385" y="1757515"/>
                </a:lnTo>
                <a:lnTo>
                  <a:pt x="9498527" y="1753117"/>
                </a:lnTo>
                <a:lnTo>
                  <a:pt x="9436642" y="1755478"/>
                </a:lnTo>
                <a:lnTo>
                  <a:pt x="9429748" y="1756317"/>
                </a:lnTo>
                <a:lnTo>
                  <a:pt x="9429748" y="1768745"/>
                </a:lnTo>
                <a:lnTo>
                  <a:pt x="9425802" y="1769273"/>
                </a:lnTo>
                <a:cubicBezTo>
                  <a:pt x="9390751" y="1773262"/>
                  <a:pt x="9371406" y="1773457"/>
                  <a:pt x="9349763" y="1776107"/>
                </a:cubicBezTo>
                <a:cubicBezTo>
                  <a:pt x="9314721" y="1782260"/>
                  <a:pt x="9277650" y="1796217"/>
                  <a:pt x="9256503" y="1800699"/>
                </a:cubicBezTo>
                <a:lnTo>
                  <a:pt x="9222873" y="1803003"/>
                </a:lnTo>
                <a:lnTo>
                  <a:pt x="9224095" y="1807355"/>
                </a:lnTo>
                <a:lnTo>
                  <a:pt x="9211603" y="1807675"/>
                </a:lnTo>
                <a:lnTo>
                  <a:pt x="9183719" y="1807781"/>
                </a:lnTo>
                <a:cubicBezTo>
                  <a:pt x="9166319" y="1808439"/>
                  <a:pt x="9117935" y="1807396"/>
                  <a:pt x="9100221" y="1808989"/>
                </a:cubicBezTo>
                <a:cubicBezTo>
                  <a:pt x="9095111" y="1813630"/>
                  <a:pt x="9087224" y="1816160"/>
                  <a:pt x="9077439" y="1817333"/>
                </a:cubicBezTo>
                <a:lnTo>
                  <a:pt x="9055889" y="1817464"/>
                </a:lnTo>
                <a:lnTo>
                  <a:pt x="8930912" y="1828648"/>
                </a:lnTo>
                <a:lnTo>
                  <a:pt x="8913729" y="1829483"/>
                </a:lnTo>
                <a:lnTo>
                  <a:pt x="8904423" y="1833234"/>
                </a:lnTo>
                <a:cubicBezTo>
                  <a:pt x="8897319" y="1833982"/>
                  <a:pt x="8876911" y="1833498"/>
                  <a:pt x="8871099" y="1833979"/>
                </a:cubicBezTo>
                <a:lnTo>
                  <a:pt x="8869557" y="1836113"/>
                </a:lnTo>
                <a:cubicBezTo>
                  <a:pt x="8851043" y="1839524"/>
                  <a:pt x="8781405" y="1850882"/>
                  <a:pt x="8760021" y="1854442"/>
                </a:cubicBezTo>
                <a:cubicBezTo>
                  <a:pt x="8755749" y="1851161"/>
                  <a:pt x="8746183" y="1856343"/>
                  <a:pt x="8741254" y="1857469"/>
                </a:cubicBezTo>
                <a:cubicBezTo>
                  <a:pt x="8740491" y="1855259"/>
                  <a:pt x="8728559" y="1854585"/>
                  <a:pt x="8725039" y="1856552"/>
                </a:cubicBezTo>
                <a:cubicBezTo>
                  <a:pt x="8641157" y="1867333"/>
                  <a:pt x="8683145" y="1845054"/>
                  <a:pt x="8635265" y="1859168"/>
                </a:cubicBezTo>
                <a:cubicBezTo>
                  <a:pt x="8626795" y="1860103"/>
                  <a:pt x="8619931" y="1859212"/>
                  <a:pt x="8613911" y="1857561"/>
                </a:cubicBezTo>
                <a:lnTo>
                  <a:pt x="8604931" y="1854170"/>
                </a:lnTo>
                <a:lnTo>
                  <a:pt x="8570171" y="1860579"/>
                </a:lnTo>
                <a:cubicBezTo>
                  <a:pt x="8553049" y="1862813"/>
                  <a:pt x="8535028" y="1864294"/>
                  <a:pt x="8516537" y="1864971"/>
                </a:cubicBezTo>
                <a:cubicBezTo>
                  <a:pt x="8512388" y="1860455"/>
                  <a:pt x="8497874" y="1866870"/>
                  <a:pt x="8491046" y="1868141"/>
                </a:cubicBezTo>
                <a:cubicBezTo>
                  <a:pt x="8490975" y="1865191"/>
                  <a:pt x="8475847" y="1863778"/>
                  <a:pt x="8470478" y="1866216"/>
                </a:cubicBezTo>
                <a:cubicBezTo>
                  <a:pt x="8357654" y="1876758"/>
                  <a:pt x="8421139" y="1849210"/>
                  <a:pt x="8353433" y="1865729"/>
                </a:cubicBezTo>
                <a:lnTo>
                  <a:pt x="8347675" y="1865075"/>
                </a:lnTo>
                <a:lnTo>
                  <a:pt x="8343939" y="1865677"/>
                </a:lnTo>
                <a:cubicBezTo>
                  <a:pt x="8309852" y="1870841"/>
                  <a:pt x="8272587" y="1875809"/>
                  <a:pt x="8221566" y="1881148"/>
                </a:cubicBezTo>
                <a:cubicBezTo>
                  <a:pt x="8158043" y="1892960"/>
                  <a:pt x="8095547" y="1914042"/>
                  <a:pt x="8066095" y="1919902"/>
                </a:cubicBezTo>
                <a:cubicBezTo>
                  <a:pt x="8058949" y="1919234"/>
                  <a:pt x="8051921" y="1917862"/>
                  <a:pt x="8044849" y="1916308"/>
                </a:cubicBezTo>
                <a:lnTo>
                  <a:pt x="8041142" y="1915506"/>
                </a:lnTo>
                <a:lnTo>
                  <a:pt x="8022159" y="1911521"/>
                </a:lnTo>
                <a:lnTo>
                  <a:pt x="7944932" y="1917265"/>
                </a:lnTo>
                <a:lnTo>
                  <a:pt x="7879011" y="1928570"/>
                </a:lnTo>
                <a:lnTo>
                  <a:pt x="7865529" y="1934399"/>
                </a:lnTo>
                <a:lnTo>
                  <a:pt x="7774801" y="1947969"/>
                </a:lnTo>
                <a:lnTo>
                  <a:pt x="7748398" y="1955982"/>
                </a:lnTo>
                <a:lnTo>
                  <a:pt x="7740684" y="1955717"/>
                </a:lnTo>
                <a:cubicBezTo>
                  <a:pt x="7728362" y="1958584"/>
                  <a:pt x="7714099" y="1968442"/>
                  <a:pt x="7712976" y="1960442"/>
                </a:cubicBezTo>
                <a:lnTo>
                  <a:pt x="7699956" y="1966104"/>
                </a:lnTo>
                <a:lnTo>
                  <a:pt x="7684158" y="1962927"/>
                </a:lnTo>
                <a:cubicBezTo>
                  <a:pt x="7674684" y="1962643"/>
                  <a:pt x="7652105" y="1963177"/>
                  <a:pt x="7643109" y="1964400"/>
                </a:cubicBezTo>
                <a:lnTo>
                  <a:pt x="7630180" y="1970266"/>
                </a:lnTo>
                <a:lnTo>
                  <a:pt x="7609131" y="1971774"/>
                </a:lnTo>
                <a:cubicBezTo>
                  <a:pt x="7596694" y="1971644"/>
                  <a:pt x="7570258" y="1969757"/>
                  <a:pt x="7555555" y="1969491"/>
                </a:cubicBezTo>
                <a:cubicBezTo>
                  <a:pt x="7541460" y="1966540"/>
                  <a:pt x="7530571" y="1964848"/>
                  <a:pt x="7520919" y="1970177"/>
                </a:cubicBezTo>
                <a:cubicBezTo>
                  <a:pt x="7500295" y="1966884"/>
                  <a:pt x="7480780" y="1949401"/>
                  <a:pt x="7456258" y="1960468"/>
                </a:cubicBezTo>
                <a:cubicBezTo>
                  <a:pt x="7434946" y="1957506"/>
                  <a:pt x="7435772" y="1952500"/>
                  <a:pt x="7393047" y="1952408"/>
                </a:cubicBezTo>
                <a:cubicBezTo>
                  <a:pt x="7356520" y="1952860"/>
                  <a:pt x="7236307" y="1958626"/>
                  <a:pt x="7199912" y="1959913"/>
                </a:cubicBezTo>
                <a:cubicBezTo>
                  <a:pt x="7176501" y="1959942"/>
                  <a:pt x="7160098" y="1958343"/>
                  <a:pt x="7146774" y="1956641"/>
                </a:cubicBezTo>
                <a:lnTo>
                  <a:pt x="7122244" y="1953891"/>
                </a:lnTo>
                <a:lnTo>
                  <a:pt x="7032241" y="1962723"/>
                </a:lnTo>
                <a:cubicBezTo>
                  <a:pt x="6997214" y="1965198"/>
                  <a:pt x="6963725" y="1968396"/>
                  <a:pt x="6941492" y="1976868"/>
                </a:cubicBezTo>
                <a:cubicBezTo>
                  <a:pt x="6947015" y="1970398"/>
                  <a:pt x="6923088" y="1965379"/>
                  <a:pt x="6906514" y="1968589"/>
                </a:cubicBezTo>
                <a:cubicBezTo>
                  <a:pt x="6925890" y="1943204"/>
                  <a:pt x="6840983" y="1991464"/>
                  <a:pt x="6826395" y="1974141"/>
                </a:cubicBezTo>
                <a:cubicBezTo>
                  <a:pt x="6825676" y="1990223"/>
                  <a:pt x="6751393" y="2017492"/>
                  <a:pt x="6716431" y="2004297"/>
                </a:cubicBezTo>
                <a:cubicBezTo>
                  <a:pt x="6663167" y="2007518"/>
                  <a:pt x="6625450" y="2020811"/>
                  <a:pt x="6569607" y="2015496"/>
                </a:cubicBezTo>
                <a:cubicBezTo>
                  <a:pt x="6567874" y="2017648"/>
                  <a:pt x="6565034" y="2019449"/>
                  <a:pt x="6561430" y="2020996"/>
                </a:cubicBezTo>
                <a:lnTo>
                  <a:pt x="6549371" y="2024747"/>
                </a:lnTo>
                <a:lnTo>
                  <a:pt x="6547040" y="2024474"/>
                </a:lnTo>
                <a:cubicBezTo>
                  <a:pt x="6537882" y="2024425"/>
                  <a:pt x="6533193" y="2025332"/>
                  <a:pt x="6530482" y="2026659"/>
                </a:cubicBezTo>
                <a:lnTo>
                  <a:pt x="6528565" y="2028600"/>
                </a:lnTo>
                <a:lnTo>
                  <a:pt x="6517741" y="2030558"/>
                </a:lnTo>
                <a:lnTo>
                  <a:pt x="6497855" y="2035650"/>
                </a:lnTo>
                <a:lnTo>
                  <a:pt x="6492785" y="2035444"/>
                </a:lnTo>
                <a:lnTo>
                  <a:pt x="6460692" y="2041321"/>
                </a:lnTo>
                <a:lnTo>
                  <a:pt x="6459609" y="2040851"/>
                </a:lnTo>
                <a:cubicBezTo>
                  <a:pt x="6456451" y="2039933"/>
                  <a:pt x="6452734" y="2039508"/>
                  <a:pt x="6447765" y="2040102"/>
                </a:cubicBezTo>
                <a:cubicBezTo>
                  <a:pt x="6446007" y="2031126"/>
                  <a:pt x="6441093" y="2037380"/>
                  <a:pt x="6426590" y="2039928"/>
                </a:cubicBezTo>
                <a:cubicBezTo>
                  <a:pt x="6423606" y="2033241"/>
                  <a:pt x="6413230" y="2032925"/>
                  <a:pt x="6401693" y="2033537"/>
                </a:cubicBezTo>
                <a:lnTo>
                  <a:pt x="6387141" y="2033161"/>
                </a:lnTo>
                <a:lnTo>
                  <a:pt x="6357846" y="2036782"/>
                </a:lnTo>
                <a:lnTo>
                  <a:pt x="6342914" y="2037585"/>
                </a:lnTo>
                <a:lnTo>
                  <a:pt x="6336300" y="2038781"/>
                </a:lnTo>
                <a:lnTo>
                  <a:pt x="6317178" y="2038968"/>
                </a:lnTo>
                <a:lnTo>
                  <a:pt x="6161427" y="2047338"/>
                </a:lnTo>
                <a:cubicBezTo>
                  <a:pt x="6147824" y="2057658"/>
                  <a:pt x="6118908" y="2077615"/>
                  <a:pt x="6097339" y="2082438"/>
                </a:cubicBezTo>
                <a:cubicBezTo>
                  <a:pt x="6090149" y="2084046"/>
                  <a:pt x="6083776" y="2083972"/>
                  <a:pt x="6079059" y="2081299"/>
                </a:cubicBezTo>
                <a:cubicBezTo>
                  <a:pt x="6063900" y="2082334"/>
                  <a:pt x="6011621" y="2084537"/>
                  <a:pt x="5998439" y="2070958"/>
                </a:cubicBezTo>
                <a:cubicBezTo>
                  <a:pt x="5976443" y="2071759"/>
                  <a:pt x="5925514" y="2069780"/>
                  <a:pt x="5904290" y="2070255"/>
                </a:cubicBezTo>
                <a:cubicBezTo>
                  <a:pt x="5871515" y="2066244"/>
                  <a:pt x="5843986" y="2088249"/>
                  <a:pt x="5814867" y="2079032"/>
                </a:cubicBezTo>
                <a:cubicBezTo>
                  <a:pt x="5792003" y="2070559"/>
                  <a:pt x="5750009" y="2076273"/>
                  <a:pt x="5725743" y="2070558"/>
                </a:cubicBezTo>
                <a:cubicBezTo>
                  <a:pt x="5716432" y="2058355"/>
                  <a:pt x="5667424" y="2047322"/>
                  <a:pt x="5650546" y="2052412"/>
                </a:cubicBezTo>
                <a:cubicBezTo>
                  <a:pt x="5614627" y="2046084"/>
                  <a:pt x="5608108" y="2028306"/>
                  <a:pt x="5581284" y="2023175"/>
                </a:cubicBezTo>
                <a:lnTo>
                  <a:pt x="5572593" y="2018391"/>
                </a:lnTo>
                <a:lnTo>
                  <a:pt x="5548580" y="2016951"/>
                </a:lnTo>
                <a:cubicBezTo>
                  <a:pt x="5523726" y="2017783"/>
                  <a:pt x="5498337" y="2019663"/>
                  <a:pt x="5471173" y="2018786"/>
                </a:cubicBezTo>
                <a:cubicBezTo>
                  <a:pt x="5447687" y="2003020"/>
                  <a:pt x="5353807" y="2022324"/>
                  <a:pt x="5340320" y="2037611"/>
                </a:cubicBezTo>
                <a:cubicBezTo>
                  <a:pt x="5340015" y="2024215"/>
                  <a:pt x="5271937" y="2042455"/>
                  <a:pt x="5254376" y="2042928"/>
                </a:cubicBezTo>
                <a:cubicBezTo>
                  <a:pt x="5248522" y="2043086"/>
                  <a:pt x="5248281" y="2041270"/>
                  <a:pt x="5258035" y="2035649"/>
                </a:cubicBezTo>
                <a:cubicBezTo>
                  <a:pt x="5239374" y="2037214"/>
                  <a:pt x="5220112" y="2030252"/>
                  <a:pt x="5230622" y="2024576"/>
                </a:cubicBezTo>
                <a:cubicBezTo>
                  <a:pt x="5173932" y="2036724"/>
                  <a:pt x="5090262" y="2024645"/>
                  <a:pt x="5026203" y="2030162"/>
                </a:cubicBezTo>
                <a:cubicBezTo>
                  <a:pt x="4991280" y="2016814"/>
                  <a:pt x="5010212" y="2029164"/>
                  <a:pt x="4973988" y="2026668"/>
                </a:cubicBezTo>
                <a:cubicBezTo>
                  <a:pt x="4983896" y="2038955"/>
                  <a:pt x="4930012" y="2019774"/>
                  <a:pt x="4928030" y="2033642"/>
                </a:cubicBezTo>
                <a:cubicBezTo>
                  <a:pt x="4921501" y="2032748"/>
                  <a:pt x="4915238" y="2031445"/>
                  <a:pt x="4908970" y="2030033"/>
                </a:cubicBezTo>
                <a:lnTo>
                  <a:pt x="4905679" y="2029300"/>
                </a:lnTo>
                <a:lnTo>
                  <a:pt x="4892525" y="2028768"/>
                </a:lnTo>
                <a:lnTo>
                  <a:pt x="4888818" y="2025619"/>
                </a:lnTo>
                <a:lnTo>
                  <a:pt x="4869018" y="2022668"/>
                </a:lnTo>
                <a:cubicBezTo>
                  <a:pt x="4861602" y="2022028"/>
                  <a:pt x="4853622" y="2021880"/>
                  <a:pt x="4844804" y="2022527"/>
                </a:cubicBezTo>
                <a:cubicBezTo>
                  <a:pt x="4823110" y="2028022"/>
                  <a:pt x="4789330" y="2021287"/>
                  <a:pt x="4758778" y="2021694"/>
                </a:cubicBezTo>
                <a:lnTo>
                  <a:pt x="4744748" y="2023396"/>
                </a:lnTo>
                <a:lnTo>
                  <a:pt x="4698956" y="2020558"/>
                </a:lnTo>
                <a:cubicBezTo>
                  <a:pt x="4685921" y="2020008"/>
                  <a:pt x="4672392" y="2019718"/>
                  <a:pt x="4658147" y="2019920"/>
                </a:cubicBezTo>
                <a:lnTo>
                  <a:pt x="4631706" y="2021274"/>
                </a:lnTo>
                <a:lnTo>
                  <a:pt x="4624776" y="2020152"/>
                </a:lnTo>
                <a:cubicBezTo>
                  <a:pt x="4612703" y="2020277"/>
                  <a:pt x="4596727" y="2024226"/>
                  <a:pt x="4598150" y="2019429"/>
                </a:cubicBezTo>
                <a:lnTo>
                  <a:pt x="4584588" y="2021092"/>
                </a:lnTo>
                <a:lnTo>
                  <a:pt x="4571203" y="2017263"/>
                </a:lnTo>
                <a:cubicBezTo>
                  <a:pt x="4569736" y="2016374"/>
                  <a:pt x="4568633" y="2015427"/>
                  <a:pt x="4567930" y="2014458"/>
                </a:cubicBezTo>
                <a:lnTo>
                  <a:pt x="4548984" y="2015717"/>
                </a:lnTo>
                <a:lnTo>
                  <a:pt x="4533451" y="2012976"/>
                </a:lnTo>
                <a:lnTo>
                  <a:pt x="4519910" y="2014768"/>
                </a:lnTo>
                <a:lnTo>
                  <a:pt x="4514290" y="2014364"/>
                </a:lnTo>
                <a:lnTo>
                  <a:pt x="4500320" y="2013007"/>
                </a:lnTo>
                <a:cubicBezTo>
                  <a:pt x="4493159" y="2012056"/>
                  <a:pt x="4485144" y="2010910"/>
                  <a:pt x="4476219" y="2009993"/>
                </a:cubicBezTo>
                <a:lnTo>
                  <a:pt x="4468701" y="2009574"/>
                </a:lnTo>
                <a:lnTo>
                  <a:pt x="4452333" y="2004964"/>
                </a:lnTo>
                <a:cubicBezTo>
                  <a:pt x="4440422" y="2001479"/>
                  <a:pt x="4431048" y="1999130"/>
                  <a:pt x="4420644" y="2001021"/>
                </a:cubicBezTo>
                <a:cubicBezTo>
                  <a:pt x="4402911" y="1996519"/>
                  <a:pt x="4390524" y="1983900"/>
                  <a:pt x="4364856" y="1987267"/>
                </a:cubicBezTo>
                <a:cubicBezTo>
                  <a:pt x="4372645" y="1981550"/>
                  <a:pt x="4336350" y="1986575"/>
                  <a:pt x="4332062" y="1980703"/>
                </a:cubicBezTo>
                <a:cubicBezTo>
                  <a:pt x="4330083" y="1975974"/>
                  <a:pt x="4318612" y="1976397"/>
                  <a:pt x="4309876" y="1974653"/>
                </a:cubicBezTo>
                <a:cubicBezTo>
                  <a:pt x="4303650" y="1969824"/>
                  <a:pt x="4259693" y="1965414"/>
                  <a:pt x="4244391" y="1966109"/>
                </a:cubicBezTo>
                <a:cubicBezTo>
                  <a:pt x="4201255" y="1970914"/>
                  <a:pt x="4166558" y="1951471"/>
                  <a:pt x="4132071" y="1954813"/>
                </a:cubicBezTo>
                <a:cubicBezTo>
                  <a:pt x="4123041" y="1954358"/>
                  <a:pt x="4115554" y="1953263"/>
                  <a:pt x="4109069" y="1951778"/>
                </a:cubicBezTo>
                <a:lnTo>
                  <a:pt x="4092908" y="1946662"/>
                </a:lnTo>
                <a:cubicBezTo>
                  <a:pt x="4092707" y="1945539"/>
                  <a:pt x="4092506" y="1944415"/>
                  <a:pt x="4092306" y="1943291"/>
                </a:cubicBezTo>
                <a:lnTo>
                  <a:pt x="4080234" y="1941219"/>
                </a:lnTo>
                <a:lnTo>
                  <a:pt x="4077778" y="1940145"/>
                </a:lnTo>
                <a:cubicBezTo>
                  <a:pt x="4073105" y="1938081"/>
                  <a:pt x="4068339" y="1936119"/>
                  <a:pt x="4062936" y="1934506"/>
                </a:cubicBezTo>
                <a:cubicBezTo>
                  <a:pt x="4048082" y="1947155"/>
                  <a:pt x="4014523" y="1922869"/>
                  <a:pt x="4012506" y="1935475"/>
                </a:cubicBezTo>
                <a:cubicBezTo>
                  <a:pt x="3980228" y="1928812"/>
                  <a:pt x="3986775" y="1942559"/>
                  <a:pt x="3965880" y="1925968"/>
                </a:cubicBezTo>
                <a:cubicBezTo>
                  <a:pt x="3899515" y="1923414"/>
                  <a:pt x="3830855" y="1902158"/>
                  <a:pt x="3765338" y="1906649"/>
                </a:cubicBezTo>
                <a:cubicBezTo>
                  <a:pt x="3780686" y="1902635"/>
                  <a:pt x="3768784" y="1893856"/>
                  <a:pt x="3749493" y="1893071"/>
                </a:cubicBezTo>
                <a:cubicBezTo>
                  <a:pt x="3807776" y="1876857"/>
                  <a:pt x="3656400" y="1898030"/>
                  <a:pt x="3672704" y="1881383"/>
                </a:cubicBezTo>
                <a:cubicBezTo>
                  <a:pt x="3645532" y="1893973"/>
                  <a:pt x="3537791" y="1900656"/>
                  <a:pt x="3530082" y="1883187"/>
                </a:cubicBezTo>
                <a:cubicBezTo>
                  <a:pt x="3479808" y="1875044"/>
                  <a:pt x="3426017" y="1877998"/>
                  <a:pt x="3387664" y="1862579"/>
                </a:cubicBezTo>
                <a:cubicBezTo>
                  <a:pt x="3382649" y="1863935"/>
                  <a:pt x="3377277" y="1864791"/>
                  <a:pt x="3371681" y="1865293"/>
                </a:cubicBezTo>
                <a:lnTo>
                  <a:pt x="3355305" y="1865842"/>
                </a:lnTo>
                <a:lnTo>
                  <a:pt x="3353790" y="1865158"/>
                </a:lnTo>
                <a:cubicBezTo>
                  <a:pt x="3346144" y="1863282"/>
                  <a:pt x="3340687" y="1863057"/>
                  <a:pt x="3336210" y="1863564"/>
                </a:cubicBezTo>
                <a:lnTo>
                  <a:pt x="3331381" y="1864716"/>
                </a:lnTo>
                <a:lnTo>
                  <a:pt x="3319012" y="1864093"/>
                </a:lnTo>
                <a:lnTo>
                  <a:pt x="3293818" y="1864135"/>
                </a:lnTo>
                <a:lnTo>
                  <a:pt x="3289881" y="1862954"/>
                </a:lnTo>
                <a:lnTo>
                  <a:pt x="3253090" y="1861164"/>
                </a:lnTo>
                <a:cubicBezTo>
                  <a:pt x="3253042" y="1860968"/>
                  <a:pt x="3252996" y="1860771"/>
                  <a:pt x="3252949" y="1860574"/>
                </a:cubicBezTo>
                <a:cubicBezTo>
                  <a:pt x="3251799" y="1859213"/>
                  <a:pt x="3249368" y="1858131"/>
                  <a:pt x="3244187" y="1857604"/>
                </a:cubicBezTo>
                <a:cubicBezTo>
                  <a:pt x="3250860" y="1853873"/>
                  <a:pt x="3250577" y="1852999"/>
                  <a:pt x="3246570" y="1852946"/>
                </a:cubicBezTo>
                <a:lnTo>
                  <a:pt x="3237810" y="1853064"/>
                </a:lnTo>
                <a:lnTo>
                  <a:pt x="3230822" y="1855474"/>
                </a:lnTo>
                <a:cubicBezTo>
                  <a:pt x="3206812" y="1862286"/>
                  <a:pt x="3176733" y="1868865"/>
                  <a:pt x="3136549" y="1874037"/>
                </a:cubicBezTo>
                <a:cubicBezTo>
                  <a:pt x="3081163" y="1880168"/>
                  <a:pt x="2902557" y="1900580"/>
                  <a:pt x="2845754" y="1910932"/>
                </a:cubicBezTo>
                <a:cubicBezTo>
                  <a:pt x="2860822" y="1944376"/>
                  <a:pt x="2813389" y="1905358"/>
                  <a:pt x="2786878" y="1917162"/>
                </a:cubicBezTo>
                <a:cubicBezTo>
                  <a:pt x="2766803" y="1917398"/>
                  <a:pt x="2741628" y="1915886"/>
                  <a:pt x="2725298" y="1912340"/>
                </a:cubicBezTo>
                <a:cubicBezTo>
                  <a:pt x="2716680" y="1911427"/>
                  <a:pt x="2707572" y="1911972"/>
                  <a:pt x="2697754" y="1914863"/>
                </a:cubicBezTo>
                <a:cubicBezTo>
                  <a:pt x="2667185" y="1939014"/>
                  <a:pt x="2622149" y="1926211"/>
                  <a:pt x="2568063" y="1936283"/>
                </a:cubicBezTo>
                <a:cubicBezTo>
                  <a:pt x="2552625" y="1932001"/>
                  <a:pt x="2502682" y="1953378"/>
                  <a:pt x="2489784" y="1943720"/>
                </a:cubicBezTo>
                <a:cubicBezTo>
                  <a:pt x="2478524" y="1943155"/>
                  <a:pt x="2467418" y="1949411"/>
                  <a:pt x="2458978" y="1938095"/>
                </a:cubicBezTo>
                <a:cubicBezTo>
                  <a:pt x="2417552" y="1934639"/>
                  <a:pt x="2366376" y="1931293"/>
                  <a:pt x="2318712" y="1934474"/>
                </a:cubicBezTo>
                <a:cubicBezTo>
                  <a:pt x="2296029" y="1936526"/>
                  <a:pt x="2282069" y="1938434"/>
                  <a:pt x="2268709" y="1940521"/>
                </a:cubicBezTo>
                <a:lnTo>
                  <a:pt x="2264080" y="1941232"/>
                </a:lnTo>
                <a:lnTo>
                  <a:pt x="2254684" y="1943524"/>
                </a:lnTo>
                <a:lnTo>
                  <a:pt x="2252523" y="1943004"/>
                </a:lnTo>
                <a:lnTo>
                  <a:pt x="2173350" y="1929202"/>
                </a:lnTo>
                <a:lnTo>
                  <a:pt x="2155266" y="1920267"/>
                </a:lnTo>
                <a:lnTo>
                  <a:pt x="2091013" y="1914631"/>
                </a:lnTo>
                <a:cubicBezTo>
                  <a:pt x="2033357" y="1920614"/>
                  <a:pt x="2070513" y="1905065"/>
                  <a:pt x="2030712" y="1897690"/>
                </a:cubicBezTo>
                <a:cubicBezTo>
                  <a:pt x="1994539" y="1893055"/>
                  <a:pt x="1958569" y="1883188"/>
                  <a:pt x="1908838" y="1892222"/>
                </a:cubicBezTo>
                <a:cubicBezTo>
                  <a:pt x="1897236" y="1896147"/>
                  <a:pt x="1883338" y="1892415"/>
                  <a:pt x="1877796" y="1883887"/>
                </a:cubicBezTo>
                <a:cubicBezTo>
                  <a:pt x="1876842" y="1882419"/>
                  <a:pt x="1876177" y="1880863"/>
                  <a:pt x="1875824" y="1879265"/>
                </a:cubicBezTo>
                <a:cubicBezTo>
                  <a:pt x="1843474" y="1887199"/>
                  <a:pt x="1841511" y="1873818"/>
                  <a:pt x="1823048" y="1881064"/>
                </a:cubicBezTo>
                <a:cubicBezTo>
                  <a:pt x="1792640" y="1872164"/>
                  <a:pt x="1782358" y="1850450"/>
                  <a:pt x="1765736" y="1856578"/>
                </a:cubicBezTo>
                <a:cubicBezTo>
                  <a:pt x="1753024" y="1849107"/>
                  <a:pt x="1745932" y="1828316"/>
                  <a:pt x="1725669" y="1833744"/>
                </a:cubicBezTo>
                <a:cubicBezTo>
                  <a:pt x="1727428" y="1831405"/>
                  <a:pt x="1726953" y="1830157"/>
                  <a:pt x="1725216" y="1829447"/>
                </a:cubicBezTo>
                <a:lnTo>
                  <a:pt x="1721485" y="1828960"/>
                </a:lnTo>
                <a:lnTo>
                  <a:pt x="1717786" y="1832224"/>
                </a:lnTo>
                <a:cubicBezTo>
                  <a:pt x="1703445" y="1843277"/>
                  <a:pt x="1706547" y="1827935"/>
                  <a:pt x="1689907" y="1825425"/>
                </a:cubicBezTo>
                <a:cubicBezTo>
                  <a:pt x="1682338" y="1823445"/>
                  <a:pt x="1685181" y="1820226"/>
                  <a:pt x="1688093" y="1817391"/>
                </a:cubicBezTo>
                <a:lnTo>
                  <a:pt x="1496789" y="1805297"/>
                </a:lnTo>
                <a:cubicBezTo>
                  <a:pt x="1463551" y="1793913"/>
                  <a:pt x="1426345" y="1786892"/>
                  <a:pt x="1392839" y="1758649"/>
                </a:cubicBezTo>
                <a:cubicBezTo>
                  <a:pt x="1386461" y="1750573"/>
                  <a:pt x="1374031" y="1756918"/>
                  <a:pt x="1360872" y="1752441"/>
                </a:cubicBezTo>
                <a:cubicBezTo>
                  <a:pt x="1347711" y="1747963"/>
                  <a:pt x="1332751" y="1735898"/>
                  <a:pt x="1313885" y="1731785"/>
                </a:cubicBezTo>
                <a:cubicBezTo>
                  <a:pt x="1281989" y="1726305"/>
                  <a:pt x="1256405" y="1739744"/>
                  <a:pt x="1247665" y="1727765"/>
                </a:cubicBezTo>
                <a:cubicBezTo>
                  <a:pt x="1231363" y="1728538"/>
                  <a:pt x="1209120" y="1742556"/>
                  <a:pt x="1196850" y="1729622"/>
                </a:cubicBezTo>
                <a:cubicBezTo>
                  <a:pt x="1195195" y="1740224"/>
                  <a:pt x="1178147" y="1721561"/>
                  <a:pt x="1168728" y="1728550"/>
                </a:cubicBezTo>
                <a:cubicBezTo>
                  <a:pt x="1152073" y="1727193"/>
                  <a:pt x="1122804" y="1725926"/>
                  <a:pt x="1096918" y="1721485"/>
                </a:cubicBezTo>
                <a:lnTo>
                  <a:pt x="1094082" y="1720113"/>
                </a:lnTo>
                <a:lnTo>
                  <a:pt x="1040782" y="1721762"/>
                </a:lnTo>
                <a:cubicBezTo>
                  <a:pt x="987172" y="1722352"/>
                  <a:pt x="1023272" y="1708707"/>
                  <a:pt x="955980" y="1719289"/>
                </a:cubicBezTo>
                <a:cubicBezTo>
                  <a:pt x="948995" y="1714208"/>
                  <a:pt x="940521" y="1713816"/>
                  <a:pt x="926108" y="1715917"/>
                </a:cubicBezTo>
                <a:cubicBezTo>
                  <a:pt x="900077" y="1715834"/>
                  <a:pt x="902688" y="1703436"/>
                  <a:pt x="876049" y="1710422"/>
                </a:cubicBezTo>
                <a:cubicBezTo>
                  <a:pt x="881084" y="1703830"/>
                  <a:pt x="826830" y="1706893"/>
                  <a:pt x="839194" y="1700176"/>
                </a:cubicBezTo>
                <a:cubicBezTo>
                  <a:pt x="822548" y="1693764"/>
                  <a:pt x="813674" y="1703628"/>
                  <a:pt x="797112" y="1698014"/>
                </a:cubicBezTo>
                <a:cubicBezTo>
                  <a:pt x="778195" y="1696418"/>
                  <a:pt x="807647" y="1705364"/>
                  <a:pt x="786610" y="1705455"/>
                </a:cubicBezTo>
                <a:cubicBezTo>
                  <a:pt x="761170" y="1704357"/>
                  <a:pt x="760599" y="1716610"/>
                  <a:pt x="741833" y="1700566"/>
                </a:cubicBezTo>
                <a:lnTo>
                  <a:pt x="673985" y="1692278"/>
                </a:lnTo>
                <a:cubicBezTo>
                  <a:pt x="658515" y="1695829"/>
                  <a:pt x="646395" y="1693620"/>
                  <a:pt x="634665" y="1689550"/>
                </a:cubicBezTo>
                <a:cubicBezTo>
                  <a:pt x="599149" y="1689690"/>
                  <a:pt x="567176" y="1683160"/>
                  <a:pt x="527471" y="1679869"/>
                </a:cubicBezTo>
                <a:cubicBezTo>
                  <a:pt x="484099" y="1683240"/>
                  <a:pt x="462693" y="1671949"/>
                  <a:pt x="420260" y="1668475"/>
                </a:cubicBezTo>
                <a:cubicBezTo>
                  <a:pt x="377482" y="1677390"/>
                  <a:pt x="393500" y="1652730"/>
                  <a:pt x="357630" y="1652142"/>
                </a:cubicBezTo>
                <a:cubicBezTo>
                  <a:pt x="298692" y="1659518"/>
                  <a:pt x="359631" y="1643849"/>
                  <a:pt x="269407" y="1643812"/>
                </a:cubicBezTo>
                <a:cubicBezTo>
                  <a:pt x="264204" y="1645215"/>
                  <a:pt x="253436" y="1643159"/>
                  <a:pt x="254769" y="1641013"/>
                </a:cubicBezTo>
                <a:cubicBezTo>
                  <a:pt x="234996" y="1641090"/>
                  <a:pt x="179093" y="1626583"/>
                  <a:pt x="150763" y="1628143"/>
                </a:cubicBezTo>
                <a:cubicBezTo>
                  <a:pt x="96232" y="1619954"/>
                  <a:pt x="68845" y="1629422"/>
                  <a:pt x="29133" y="1626172"/>
                </a:cubicBezTo>
                <a:lnTo>
                  <a:pt x="0" y="16195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93D9237-8D2B-15B1-BBA5-B26DEE9D6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494414"/>
            <a:ext cx="10534650" cy="81740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ISO 22301</a:t>
            </a:r>
          </a:p>
        </p:txBody>
      </p:sp>
      <p:pic>
        <p:nvPicPr>
          <p:cNvPr id="4" name="Elementos multimedia en línea 3" descr="¿Qué es la Continuidad del Negocio? Bajo la norma ISO 22301">
            <a:hlinkClick r:id="" action="ppaction://media"/>
            <a:extLst>
              <a:ext uri="{FF2B5EF4-FFF2-40B4-BE49-F238E27FC236}">
                <a16:creationId xmlns:a16="http://schemas.microsoft.com/office/drawing/2014/main" id="{14B50DBF-48DA-5CAE-6C38-DD42E973FDF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02119" y="2354239"/>
            <a:ext cx="6987761" cy="394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11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D1C16BA-3339-9AF6-7454-97948ECAA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604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MSPI + la Política de Seguridad Digital</a:t>
            </a:r>
          </a:p>
        </p:txBody>
      </p:sp>
      <p:pic>
        <p:nvPicPr>
          <p:cNvPr id="8" name="Elementos multimedia en línea 7" descr="Seguridad y privacidad de la información en Función Pública">
            <a:hlinkClick r:id="" action="ppaction://media"/>
            <a:extLst>
              <a:ext uri="{FF2B5EF4-FFF2-40B4-BE49-F238E27FC236}">
                <a16:creationId xmlns:a16="http://schemas.microsoft.com/office/drawing/2014/main" id="{72D69B0A-1BEB-F579-9072-C0580EB2919F}"/>
              </a:ext>
            </a:extLst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81234" y="2688179"/>
            <a:ext cx="5828261" cy="3292967"/>
          </a:xfrm>
          <a:prstGeom prst="rect">
            <a:avLst/>
          </a:prstGeom>
        </p:spPr>
      </p:pic>
      <p:pic>
        <p:nvPicPr>
          <p:cNvPr id="9" name="Elementos multimedia en línea 8" descr="MinTIC lanza nueva estrategia de ciberseguridad en Colombia | CityTv">
            <a:hlinkClick r:id="" action="ppaction://media"/>
            <a:extLst>
              <a:ext uri="{FF2B5EF4-FFF2-40B4-BE49-F238E27FC236}">
                <a16:creationId xmlns:a16="http://schemas.microsoft.com/office/drawing/2014/main" id="{3CBFB54E-5267-ABC5-162C-055CCCA209E7}"/>
              </a:ext>
            </a:extLst>
          </p:cNvPr>
          <p:cNvPicPr>
            <a:picLocks noGrp="1" noRot="1" noChangeAspect="1"/>
          </p:cNvPicPr>
          <p:nvPr>
            <p:ph sz="half" idx="2"/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6182505" y="2688179"/>
            <a:ext cx="5828261" cy="329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72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C01F3E49-5D1A-2BA8-BCF8-168284D7F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s-CO" sz="5400"/>
              <a:t>AWS como solución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09EA7E1-EDB0-2820-5519-81F7EB24A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es-CO" sz="2400"/>
              <a:t>EC2: Servidor de aplicaciones -&gt; solo puertos necesarios abiertos</a:t>
            </a:r>
          </a:p>
          <a:p>
            <a:r>
              <a:rPr lang="es-CO" sz="2400"/>
              <a:t>RDS: Consultas parametrizadas para evitar SQL Injection, cifrado de datos.</a:t>
            </a:r>
          </a:p>
          <a:p>
            <a:r>
              <a:rPr lang="es-CO" sz="2400"/>
              <a:t>S3: Buckets privados con políticas de acceso controlado.</a:t>
            </a:r>
          </a:p>
          <a:p>
            <a:r>
              <a:rPr lang="es-CO" sz="2400"/>
              <a:t>IAM + JWT: Autenticación y autorización robusta</a:t>
            </a:r>
          </a:p>
          <a:p>
            <a:r>
              <a:rPr lang="es-CO" sz="2400"/>
              <a:t>CloudTail + GuardDuty: Detección de anomalías y auditoria de accesos.</a:t>
            </a:r>
          </a:p>
        </p:txBody>
      </p:sp>
    </p:spTree>
    <p:extLst>
      <p:ext uri="{BB962C8B-B14F-4D97-AF65-F5344CB8AC3E}">
        <p14:creationId xmlns:p14="http://schemas.microsoft.com/office/powerpoint/2010/main" val="238841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loud shaped hard drive with cables">
            <a:extLst>
              <a:ext uri="{FF2B5EF4-FFF2-40B4-BE49-F238E27FC236}">
                <a16:creationId xmlns:a16="http://schemas.microsoft.com/office/drawing/2014/main" id="{1D447776-8BF3-767A-082A-B625C04BB51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rcRect t="1747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9F148A8-1BAA-BDEC-AF4B-8D1318EA6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CO">
                <a:solidFill>
                  <a:srgbClr val="FFFFFF"/>
                </a:solidFill>
              </a:rPr>
              <a:t>Objetivos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25A58D-970E-C6DB-F245-0CAABF3DA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s-CO">
                <a:solidFill>
                  <a:srgbClr val="FFFFFF"/>
                </a:solidFill>
              </a:rPr>
              <a:t>Comprender la importancia de la seguridad en aplicaciones.</a:t>
            </a:r>
          </a:p>
          <a:p>
            <a:r>
              <a:rPr lang="es-CO">
                <a:solidFill>
                  <a:srgbClr val="FFFFFF"/>
                </a:solidFill>
              </a:rPr>
              <a:t>Revisar casos reales de fallas de seguridad en Colombia.</a:t>
            </a:r>
          </a:p>
          <a:p>
            <a:r>
              <a:rPr lang="es-CO">
                <a:solidFill>
                  <a:srgbClr val="FFFFFF"/>
                </a:solidFill>
              </a:rPr>
              <a:t>Conectar la teoría con prácticas seguras en la nube (AWS).</a:t>
            </a:r>
          </a:p>
        </p:txBody>
      </p:sp>
    </p:spTree>
    <p:extLst>
      <p:ext uri="{BB962C8B-B14F-4D97-AF65-F5344CB8AC3E}">
        <p14:creationId xmlns:p14="http://schemas.microsoft.com/office/powerpoint/2010/main" val="35667890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D746F6-DB24-4D10-1CD9-441F072E8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¿Qué es seguridad en aplicaciones?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2AA0200-1DE5-E8D0-F847-BF8D4ADCDC6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CO" dirty="0"/>
              <a:t>Practicas que protegen software y datos frente a amenazas.</a:t>
            </a:r>
          </a:p>
          <a:p>
            <a:r>
              <a:rPr lang="es-CO" dirty="0"/>
              <a:t>OWASP Top 10</a:t>
            </a:r>
          </a:p>
          <a:p>
            <a:pPr lvl="1"/>
            <a:r>
              <a:rPr lang="es-CO" dirty="0"/>
              <a:t>Inyección SQL.</a:t>
            </a:r>
          </a:p>
          <a:p>
            <a:pPr lvl="1"/>
            <a:r>
              <a:rPr lang="es-CO" dirty="0"/>
              <a:t>Fallas de autenticación.</a:t>
            </a:r>
          </a:p>
          <a:p>
            <a:pPr lvl="1"/>
            <a:r>
              <a:rPr lang="es-CO" dirty="0"/>
              <a:t>Exposición de datos sensibles.</a:t>
            </a:r>
          </a:p>
          <a:p>
            <a:pPr lvl="1"/>
            <a:r>
              <a:rPr lang="es-CO" dirty="0"/>
              <a:t>Configuración insegura.</a:t>
            </a:r>
          </a:p>
          <a:p>
            <a:pPr lvl="1"/>
            <a:r>
              <a:rPr lang="es-CO" dirty="0"/>
              <a:t>Control de acceso débil.</a:t>
            </a: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B3F6C1FD-84D7-5E31-6FDA-C797571E5E2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7243295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6211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114A815-3B79-CBB5-C755-28DE68ECA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Banca en Colombia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0DA695F-688A-1A56-421C-4D6DD7CA55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3661" y="2599509"/>
            <a:ext cx="4530898" cy="36394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/>
              <a:t>Problema recurrente: Ataques de phishing y malware bancario</a:t>
            </a:r>
          </a:p>
          <a:p>
            <a:r>
              <a:rPr lang="en-US" sz="2000"/>
              <a:t>Intentos de fraude a través de apps móviles inseguras.</a:t>
            </a:r>
          </a:p>
          <a:p>
            <a:r>
              <a:rPr lang="en-US" sz="2000"/>
              <a:t>MFA, cifrado de extremo a extremo, monitoreo de sesiones</a:t>
            </a:r>
          </a:p>
        </p:txBody>
      </p:sp>
      <p:pic>
        <p:nvPicPr>
          <p:cNvPr id="6" name="Elementos multimedia en línea 5" descr="Bancolombia | ¿Qué es el phishing? Robo de datos">
            <a:hlinkClick r:id="" action="ppaction://media"/>
            <a:extLst>
              <a:ext uri="{FF2B5EF4-FFF2-40B4-BE49-F238E27FC236}">
                <a16:creationId xmlns:a16="http://schemas.microsoft.com/office/drawing/2014/main" id="{73458EF0-FE85-D9BF-FBDE-C949AFEEEEAC}"/>
              </a:ext>
            </a:extLst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911532" y="2886424"/>
            <a:ext cx="5150277" cy="290990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78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029D368-5172-7D57-17B5-5BBF1812B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Salud y EPS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E5AAEA-8CF7-EEF1-96EF-C3EDB9F012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3661" y="2599509"/>
            <a:ext cx="4530898" cy="36394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/>
              <a:t>Problema recurrente: Historias clínicas digitalizadas sin cifrado adecuado.</a:t>
            </a:r>
          </a:p>
          <a:p>
            <a:r>
              <a:rPr lang="en-US" sz="2000"/>
              <a:t>Sanciones de la SIC por vulnerar la ley 1581 de protección de datos.</a:t>
            </a:r>
          </a:p>
          <a:p>
            <a:r>
              <a:rPr lang="en-US" sz="2000"/>
              <a:t>Cifrado de la DB, control de acceso, auditorías.</a:t>
            </a:r>
          </a:p>
        </p:txBody>
      </p:sp>
      <p:pic>
        <p:nvPicPr>
          <p:cNvPr id="5" name="Elementos multimedia en línea 4" descr="Hackeo a EPS Sanitas: Mario Bros, un conejo blanco y secuestro de datos">
            <a:hlinkClick r:id="" action="ppaction://media"/>
            <a:extLst>
              <a:ext uri="{FF2B5EF4-FFF2-40B4-BE49-F238E27FC236}">
                <a16:creationId xmlns:a16="http://schemas.microsoft.com/office/drawing/2014/main" id="{6318C89B-0F24-88A0-3E53-E8CDDC6A54FA}"/>
              </a:ext>
            </a:extLst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911532" y="2886424"/>
            <a:ext cx="5150277" cy="290990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64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FFB60E8C-7224-44A4-87A0-46A1711DD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1312DBF-C941-777F-5DD2-83415C1B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28" y="386930"/>
            <a:ext cx="10141799" cy="130055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Educación - Colegios</a:t>
            </a:r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5DA32751-37A2-45C0-BE94-63D375E27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lementos multimedia en línea 4" descr="En Colombia, los datos personales de menores de edad tienen una naturaleza especial">
            <a:hlinkClick r:id="" action="ppaction://media"/>
            <a:extLst>
              <a:ext uri="{FF2B5EF4-FFF2-40B4-BE49-F238E27FC236}">
                <a16:creationId xmlns:a16="http://schemas.microsoft.com/office/drawing/2014/main" id="{A8821F2A-D8C3-B13D-87A9-B94A302BAF63}"/>
              </a:ext>
            </a:extLst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35295" y="2926884"/>
            <a:ext cx="5150277" cy="2909906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62F088-19E6-5659-4FEE-82B77592C0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6429" y="2599509"/>
            <a:ext cx="4530898" cy="36394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/>
              <a:t>Problema recurrente: Bases de datos de colegios accesibles en línea sin autenticación.</a:t>
            </a:r>
          </a:p>
          <a:p>
            <a:r>
              <a:rPr lang="en-US" sz="2000"/>
              <a:t>Riesgo: exposición de datos de menores -&gt; incumplimiento de Habeas Data.</a:t>
            </a:r>
          </a:p>
          <a:p>
            <a:r>
              <a:rPr lang="en-US" sz="2000"/>
              <a:t>Lección: HTTPS, mínimo privilegio, segmentación de sistemas</a:t>
            </a:r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5A55FBCD-CD42-40F5-8A1B-3203F9CAE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20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9A6BA1B-4D37-BA28-CD99-7A2711515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s-CO" sz="5400"/>
              <a:t>Entidades públicas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7497562-260B-FD4E-851E-9A3C6122F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es-CO" sz="2400"/>
              <a:t>Problema recurrente: Filtraciones de cédulas y datos ciudadanos.</a:t>
            </a:r>
          </a:p>
          <a:p>
            <a:r>
              <a:rPr lang="es-CO" sz="2400"/>
              <a:t>Impacto: Suplantación de identidad y fraudes.</a:t>
            </a:r>
          </a:p>
          <a:p>
            <a:r>
              <a:rPr lang="es-CO" sz="2400"/>
              <a:t>Lección: Cumplimiento del </a:t>
            </a:r>
            <a:r>
              <a:rPr lang="es-CO" sz="2400" b="1"/>
              <a:t>Esquema Nacional de Seguridad</a:t>
            </a:r>
          </a:p>
        </p:txBody>
      </p:sp>
    </p:spTree>
    <p:extLst>
      <p:ext uri="{BB962C8B-B14F-4D97-AF65-F5344CB8AC3E}">
        <p14:creationId xmlns:p14="http://schemas.microsoft.com/office/powerpoint/2010/main" val="979838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7FA6FD1-CA66-6CA4-BF08-EC0CB1D5D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s-CO" sz="5000"/>
              <a:t>Riesgos comunes en aplicaciones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D2C49E-1B56-E0C5-2439-505EA821E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es-CO" sz="2400"/>
              <a:t>Accesos no autorizados</a:t>
            </a:r>
          </a:p>
          <a:p>
            <a:r>
              <a:rPr lang="es-CO" sz="2400"/>
              <a:t>Malas configuraciones en la nube</a:t>
            </a:r>
          </a:p>
          <a:p>
            <a:r>
              <a:rPr lang="es-CO" sz="2400"/>
              <a:t>Falta de cifrado en tránsito/reposo</a:t>
            </a:r>
          </a:p>
          <a:p>
            <a:r>
              <a:rPr lang="es-CO" sz="2400"/>
              <a:t>Ausencia de planes de continuidad</a:t>
            </a:r>
          </a:p>
          <a:p>
            <a:endParaRPr lang="es-CO" sz="2400"/>
          </a:p>
          <a:p>
            <a:pPr marL="0" indent="0">
              <a:buNone/>
            </a:pPr>
            <a:r>
              <a:rPr lang="es-CO" sz="2400" i="1"/>
              <a:t>“La seguridad en aplicaciones no es opcional, es un requisito legal y ético”.</a:t>
            </a:r>
          </a:p>
        </p:txBody>
      </p:sp>
    </p:spTree>
    <p:extLst>
      <p:ext uri="{BB962C8B-B14F-4D97-AF65-F5344CB8AC3E}">
        <p14:creationId xmlns:p14="http://schemas.microsoft.com/office/powerpoint/2010/main" val="4248860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CDE2519-9D18-D7FF-9DA7-5F8FBECD5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s-CO" sz="5400"/>
              <a:t>Normativas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7A62F8-37F2-A7B6-A647-FA624DE8A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es-CO" sz="2400"/>
              <a:t>ISO 27001</a:t>
            </a:r>
            <a:r>
              <a:rPr lang="es-CO" sz="2400">
                <a:sym typeface="Wingdings" pitchFamily="2" charset="2"/>
              </a:rPr>
              <a:t> Confidencialidad, integridad, disponibilidad.</a:t>
            </a:r>
          </a:p>
          <a:p>
            <a:r>
              <a:rPr lang="es-CO" sz="2400">
                <a:sym typeface="Wingdings" pitchFamily="2" charset="2"/>
              </a:rPr>
              <a:t>ISO 22301  Continuidad del negocio</a:t>
            </a:r>
          </a:p>
          <a:p>
            <a:r>
              <a:rPr lang="es-CO" sz="2400"/>
              <a:t>MSPI (Modelo de Seguridad y Privacidad de la Información) + la Política de Seguridad Digital </a:t>
            </a:r>
            <a:r>
              <a:rPr lang="es-CO" sz="2400">
                <a:sym typeface="Wingdings" pitchFamily="2" charset="2"/>
              </a:rPr>
              <a:t> Roles, categorización y medidas mínimas.</a:t>
            </a:r>
            <a:endParaRPr lang="es-CO" sz="2400"/>
          </a:p>
        </p:txBody>
      </p:sp>
    </p:spTree>
    <p:extLst>
      <p:ext uri="{BB962C8B-B14F-4D97-AF65-F5344CB8AC3E}">
        <p14:creationId xmlns:p14="http://schemas.microsoft.com/office/powerpoint/2010/main" val="4297810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909</Words>
  <Application>Microsoft Macintosh PowerPoint</Application>
  <PresentationFormat>Panorámica</PresentationFormat>
  <Paragraphs>94</Paragraphs>
  <Slides>13</Slides>
  <Notes>10</Notes>
  <HiddenSlides>0</HiddenSlides>
  <MMClips>7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Aptos</vt:lpstr>
      <vt:lpstr>Aptos Display</vt:lpstr>
      <vt:lpstr>Arial</vt:lpstr>
      <vt:lpstr>Wingdings</vt:lpstr>
      <vt:lpstr>Tema de Office</vt:lpstr>
      <vt:lpstr>Seguridad en Aplicaciones</vt:lpstr>
      <vt:lpstr>Objetivos</vt:lpstr>
      <vt:lpstr>¿Qué es seguridad en aplicaciones?</vt:lpstr>
      <vt:lpstr>Banca en Colombia</vt:lpstr>
      <vt:lpstr>Salud y EPS</vt:lpstr>
      <vt:lpstr>Educación - Colegios</vt:lpstr>
      <vt:lpstr>Entidades públicas</vt:lpstr>
      <vt:lpstr>Riesgos comunes en aplicaciones</vt:lpstr>
      <vt:lpstr>Normativas</vt:lpstr>
      <vt:lpstr>ISO 27001</vt:lpstr>
      <vt:lpstr>ISO 22301</vt:lpstr>
      <vt:lpstr>MSPI + la Política de Seguridad Digital</vt:lpstr>
      <vt:lpstr>AWS como solución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ANDRES MAURICIO SALAMANCA ARIAS</dc:creator>
  <cp:lastModifiedBy>ANDRES MAURICIO SALAMANCA ARIAS</cp:lastModifiedBy>
  <cp:revision>1</cp:revision>
  <dcterms:created xsi:type="dcterms:W3CDTF">2025-09-19T23:38:54Z</dcterms:created>
  <dcterms:modified xsi:type="dcterms:W3CDTF">2025-09-20T01:19:07Z</dcterms:modified>
</cp:coreProperties>
</file>