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5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98"/>
  </p:normalViewPr>
  <p:slideViewPr>
    <p:cSldViewPr snapToGrid="0">
      <p:cViewPr varScale="1">
        <p:scale>
          <a:sx n="119" d="100"/>
          <a:sy n="119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910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913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5540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3809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8820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220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111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1417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61363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9993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750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79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21481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475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A42A11B-8C02-0B4D-9FAB-4DD2A8A014AC}" type="datetimeFigureOut">
              <a:rPr lang="es-CO" smtClean="0"/>
              <a:t>26/09/25</a:t>
            </a:fld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7E9126C-9640-524B-A9CE-91B18DA34E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07293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  <p:sldLayoutId id="2147483877" r:id="rId12"/>
    <p:sldLayoutId id="2147483878" r:id="rId13"/>
    <p:sldLayoutId id="214748387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2EA707-786E-CB32-F8F1-297BD6F529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/>
              <a:t>Taller aplicado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F11DFA-13B8-AB02-264B-D9447CA292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CO"/>
              <a:t>Seguridad Informática</a:t>
            </a:r>
          </a:p>
          <a:p>
            <a:r>
              <a:rPr lang="es-CO"/>
              <a:t>Ingeniería Multimedia</a:t>
            </a:r>
          </a:p>
          <a:p>
            <a:r>
              <a:rPr lang="es-CO"/>
              <a:t>Universidad Militar Nueva Granada</a:t>
            </a:r>
          </a:p>
          <a:p>
            <a:r>
              <a:rPr lang="es-CO"/>
              <a:t>Ing. Andrés Mauricio Salamanca Arias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01676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69D35-7E34-CF66-5E11-88B04C9B2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Opciones de taller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660DF90-E667-F826-D923-8CABD5D731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Opción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190BB3-8C7B-721F-A9C3-0D685A7D2A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O" b="1" dirty="0"/>
              <a:t>Objetivo general:</a:t>
            </a:r>
            <a:r>
              <a:rPr lang="es-CO" dirty="0"/>
              <a:t> Diseñar e implementar un sistema sencillo pero seguro, aplicando los principios de seguridad de la información (confidencialidad, integridad, disponibilidad, autenticación y no repudio).</a:t>
            </a:r>
          </a:p>
          <a:p>
            <a:r>
              <a:rPr lang="es-CO" dirty="0"/>
              <a:t>Seleccionar un caso de uso para el sistema:</a:t>
            </a:r>
          </a:p>
          <a:p>
            <a:pPr lvl="1"/>
            <a:r>
              <a:rPr lang="es-CO" dirty="0"/>
              <a:t>Sistema de notas de estudiantes.</a:t>
            </a:r>
          </a:p>
          <a:p>
            <a:pPr lvl="1"/>
            <a:r>
              <a:rPr lang="es-CO" dirty="0"/>
              <a:t>Registro de incidentes en una empresa.</a:t>
            </a:r>
          </a:p>
          <a:p>
            <a:pPr lvl="1"/>
            <a:r>
              <a:rPr lang="es-CO" dirty="0"/>
              <a:t>CRM simple de clientes.</a:t>
            </a:r>
          </a:p>
          <a:p>
            <a:r>
              <a:rPr lang="es-CO" dirty="0"/>
              <a:t>Identificar activos críticos y posibles amenazas.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4F93A16C-326E-B047-90DB-04C9FE8AA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O" dirty="0"/>
              <a:t>Opción 2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7BBF1A0E-BA9E-0CA5-4738-8D332EA8FB9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O" b="1" dirty="0"/>
              <a:t>Objetivo general:</a:t>
            </a:r>
            <a:r>
              <a:rPr lang="es-CO" dirty="0"/>
              <a:t> Diseñar e implementar un prototipo de videojuego multijugador (ajedrez o parqués) que integre mecanismos de seguridad en autenticación, comunicación, protección de datos y transacciones de una tienda en línea.</a:t>
            </a:r>
          </a:p>
          <a:p>
            <a:r>
              <a:rPr lang="es-CO" dirty="0"/>
              <a:t>Seleccionar un caso de uso para el  juego</a:t>
            </a:r>
          </a:p>
          <a:p>
            <a:pPr lvl="1"/>
            <a:r>
              <a:rPr lang="es-CO" dirty="0"/>
              <a:t>Seleccionar el juego base: ajedrez o parqués.</a:t>
            </a:r>
          </a:p>
          <a:p>
            <a:pPr lvl="1"/>
            <a:r>
              <a:rPr lang="es-CO" dirty="0"/>
              <a:t>Identificar activos críticos (usuarios, partidas, movimientos, monedas virtuales, inventario de mejoras).</a:t>
            </a:r>
          </a:p>
          <a:p>
            <a:pPr lvl="1"/>
            <a:r>
              <a:rPr lang="es-CO" dirty="0"/>
              <a:t>Mapear amenazas principales y controles propuestos.</a:t>
            </a:r>
          </a:p>
          <a:p>
            <a:r>
              <a:rPr lang="es-CO" dirty="0"/>
              <a:t>Identificar activos críticos y posibles amenazas.</a:t>
            </a:r>
          </a:p>
        </p:txBody>
      </p:sp>
    </p:spTree>
    <p:extLst>
      <p:ext uri="{BB962C8B-B14F-4D97-AF65-F5344CB8AC3E}">
        <p14:creationId xmlns:p14="http://schemas.microsoft.com/office/powerpoint/2010/main" val="4123531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67F9D-01B8-E8C3-A446-86442770B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852BD9-A821-16AA-4ED4-916EA394D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Opciones de taller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338FEA-7256-D3D3-F795-756BE04EB3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Sistema seguro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E7C29E-AEEA-355C-B65B-B741AF58D6E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dirty="0"/>
              <a:t>Bocetar un diagrama de arquitectura (</a:t>
            </a:r>
            <a:r>
              <a:rPr lang="es-CO" dirty="0" err="1"/>
              <a:t>backend</a:t>
            </a:r>
            <a:r>
              <a:rPr lang="es-CO" dirty="0"/>
              <a:t>, base de datos, </a:t>
            </a:r>
            <a:r>
              <a:rPr lang="es-CO" dirty="0" err="1"/>
              <a:t>frontend</a:t>
            </a:r>
            <a:r>
              <a:rPr lang="es-CO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Incluir al menos:</a:t>
            </a:r>
          </a:p>
          <a:p>
            <a:pPr lvl="1"/>
            <a:r>
              <a:rPr lang="es-CO" dirty="0"/>
              <a:t>Autenticación con JWT.</a:t>
            </a:r>
          </a:p>
          <a:p>
            <a:pPr lvl="1"/>
            <a:r>
              <a:rPr lang="es-CO" dirty="0"/>
              <a:t>Base de datos con contraseñas cifradas con </a:t>
            </a:r>
            <a:r>
              <a:rPr lang="es-CO" dirty="0" err="1"/>
              <a:t>bcrypt</a:t>
            </a:r>
            <a:r>
              <a:rPr lang="es-CO" dirty="0"/>
              <a:t>.</a:t>
            </a:r>
          </a:p>
          <a:p>
            <a:pPr lvl="1"/>
            <a:r>
              <a:rPr lang="es-CO" dirty="0"/>
              <a:t>HTTPS en la comunicación.</a:t>
            </a:r>
          </a:p>
          <a:p>
            <a:pPr lvl="1"/>
            <a:r>
              <a:rPr lang="es-CO" dirty="0"/>
              <a:t>Control de roles (</a:t>
            </a:r>
            <a:r>
              <a:rPr lang="es-CO" dirty="0" err="1"/>
              <a:t>admin</a:t>
            </a:r>
            <a:r>
              <a:rPr lang="es-CO" dirty="0"/>
              <a:t>, usuario).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Definir qué </a:t>
            </a:r>
            <a:r>
              <a:rPr lang="es-CO" dirty="0" err="1"/>
              <a:t>endpoints</a:t>
            </a:r>
            <a:r>
              <a:rPr lang="es-CO" dirty="0"/>
              <a:t> o módulos tendrá el sistema (ejemplo para un sistema de incidentes: /</a:t>
            </a:r>
            <a:r>
              <a:rPr lang="es-CO" dirty="0" err="1"/>
              <a:t>login</a:t>
            </a:r>
            <a:r>
              <a:rPr lang="es-CO" dirty="0"/>
              <a:t>, /incidentes, /usuarios).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61F7310-7076-BF81-1266-301991472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O" dirty="0"/>
              <a:t>Video juego multijugador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B9F0361-BF22-ED05-9013-AC0D6DBFF2B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dirty="0"/>
              <a:t>Dibujar un diagrama de arquitectura con los siguientes componentes:</a:t>
            </a:r>
          </a:p>
          <a:p>
            <a:pPr lvl="1"/>
            <a:r>
              <a:rPr lang="es-CO" dirty="0" err="1"/>
              <a:t>Frontend</a:t>
            </a:r>
            <a:r>
              <a:rPr lang="es-CO" dirty="0"/>
              <a:t> (juego): Unity, Godot o Angular/</a:t>
            </a:r>
            <a:r>
              <a:rPr lang="es-CO" dirty="0" err="1"/>
              <a:t>Ionic</a:t>
            </a:r>
            <a:r>
              <a:rPr lang="es-CO" dirty="0"/>
              <a:t>.</a:t>
            </a:r>
          </a:p>
          <a:p>
            <a:pPr lvl="1"/>
            <a:r>
              <a:rPr lang="es-CO" dirty="0" err="1"/>
              <a:t>Backend</a:t>
            </a:r>
            <a:r>
              <a:rPr lang="es-CO" dirty="0"/>
              <a:t>: Python (</a:t>
            </a:r>
            <a:r>
              <a:rPr lang="es-CO" dirty="0" err="1"/>
              <a:t>FastAPI</a:t>
            </a:r>
            <a:r>
              <a:rPr lang="es-CO" dirty="0"/>
              <a:t>) para gestionar usuarios, partidas y tienda.</a:t>
            </a:r>
          </a:p>
          <a:p>
            <a:pPr lvl="1"/>
            <a:r>
              <a:rPr lang="es-CO" dirty="0"/>
              <a:t>Base de datos: MySQL para usuarios, partidas, inventario, transacciones.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Definir </a:t>
            </a:r>
            <a:r>
              <a:rPr lang="es-CO" dirty="0" err="1"/>
              <a:t>endpoints</a:t>
            </a:r>
            <a:r>
              <a:rPr lang="es-CO" dirty="0"/>
              <a:t> principales:</a:t>
            </a:r>
          </a:p>
          <a:p>
            <a:pPr lvl="1"/>
            <a:r>
              <a:rPr lang="es-CO" dirty="0"/>
              <a:t>/</a:t>
            </a:r>
            <a:r>
              <a:rPr lang="es-CO" dirty="0" err="1"/>
              <a:t>auth</a:t>
            </a:r>
            <a:r>
              <a:rPr lang="es-CO" dirty="0"/>
              <a:t>/</a:t>
            </a:r>
            <a:r>
              <a:rPr lang="es-CO" dirty="0" err="1"/>
              <a:t>login</a:t>
            </a:r>
            <a:r>
              <a:rPr lang="es-CO" dirty="0"/>
              <a:t> (JWT).</a:t>
            </a:r>
          </a:p>
          <a:p>
            <a:pPr lvl="1"/>
            <a:r>
              <a:rPr lang="es-CO" dirty="0"/>
              <a:t>/partidas/</a:t>
            </a:r>
            <a:r>
              <a:rPr lang="es-CO" dirty="0" err="1"/>
              <a:t>create</a:t>
            </a:r>
            <a:r>
              <a:rPr lang="es-CO" dirty="0"/>
              <a:t>, /partidas/</a:t>
            </a:r>
            <a:r>
              <a:rPr lang="es-CO" dirty="0" err="1"/>
              <a:t>join</a:t>
            </a:r>
            <a:r>
              <a:rPr lang="es-CO" dirty="0"/>
              <a:t>, /partidas/</a:t>
            </a:r>
            <a:r>
              <a:rPr lang="es-CO" dirty="0" err="1"/>
              <a:t>move</a:t>
            </a:r>
            <a:r>
              <a:rPr lang="es-CO" dirty="0"/>
              <a:t>.</a:t>
            </a:r>
          </a:p>
          <a:p>
            <a:pPr lvl="1"/>
            <a:r>
              <a:rPr lang="es-CO" dirty="0"/>
              <a:t>/tienda/listar, /tienda/comprar, /tienda/inventario.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Diseñar la lógica de seguridad:</a:t>
            </a:r>
          </a:p>
          <a:p>
            <a:pPr lvl="1"/>
            <a:r>
              <a:rPr lang="es-CO" dirty="0"/>
              <a:t>Hash de contraseñas con </a:t>
            </a:r>
            <a:r>
              <a:rPr lang="es-CO" dirty="0" err="1"/>
              <a:t>bcrypt</a:t>
            </a:r>
            <a:r>
              <a:rPr lang="es-CO" dirty="0"/>
              <a:t>.</a:t>
            </a:r>
          </a:p>
          <a:p>
            <a:pPr lvl="1"/>
            <a:r>
              <a:rPr lang="es-CO" dirty="0"/>
              <a:t>JWT con expiración corta.</a:t>
            </a:r>
          </a:p>
          <a:p>
            <a:pPr lvl="1"/>
            <a:r>
              <a:rPr lang="es-CO" dirty="0"/>
              <a:t>Validación de movimientos en el servidor (para evitar trampas).</a:t>
            </a:r>
          </a:p>
          <a:p>
            <a:pPr lvl="1"/>
            <a:r>
              <a:rPr lang="es-CO" dirty="0"/>
              <a:t>Control de saldo virtual para compras seguras.</a:t>
            </a:r>
          </a:p>
        </p:txBody>
      </p:sp>
    </p:spTree>
    <p:extLst>
      <p:ext uri="{BB962C8B-B14F-4D97-AF65-F5344CB8AC3E}">
        <p14:creationId xmlns:p14="http://schemas.microsoft.com/office/powerpoint/2010/main" val="4253267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23EE96-A985-1F1D-56F9-55236A38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Primera entrega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A783A4-90D4-211A-48A4-6C9281D350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Sistema seguro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9B81C6-0FEC-C998-7DC9-18B91245FE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CO" b="1" dirty="0"/>
              <a:t>Primera entrega</a:t>
            </a:r>
            <a:r>
              <a:rPr lang="es-CO" dirty="0"/>
              <a:t>: un documento con el diseño de arquitectura + </a:t>
            </a:r>
            <a:r>
              <a:rPr lang="es-CO" dirty="0" err="1"/>
              <a:t>endpoints</a:t>
            </a:r>
            <a:r>
              <a:rPr lang="es-CO" dirty="0"/>
              <a:t> definidos + entregar un mapa de riesgos inicial con tres riesgos priorizados y controles propuestos.</a:t>
            </a:r>
          </a:p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CD2491D-D70F-30E9-C2EE-E3D83E334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O" dirty="0"/>
              <a:t>Video juego multijugador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C93173-784B-BB0C-043E-F75D9102134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O" dirty="0"/>
              <a:t>Entrega parcial: Documento con arquitectura, </a:t>
            </a:r>
            <a:r>
              <a:rPr lang="es-CO" dirty="0" err="1"/>
              <a:t>endpoints</a:t>
            </a:r>
            <a:r>
              <a:rPr lang="es-CO" dirty="0"/>
              <a:t> y controles definidos + entregar un mapa de riesgos inicial con tres riesgos priorizados y controles propuestos.</a:t>
            </a:r>
          </a:p>
        </p:txBody>
      </p:sp>
    </p:spTree>
    <p:extLst>
      <p:ext uri="{BB962C8B-B14F-4D97-AF65-F5344CB8AC3E}">
        <p14:creationId xmlns:p14="http://schemas.microsoft.com/office/powerpoint/2010/main" val="2883414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4B4121-7F71-80F4-7642-A41584350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Opciones de taller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EF3AD9-5E5B-B2FE-C574-8ACA32B190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Sistema seguro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0A7EB0-20B2-60BA-A43E-09BBB4EFBD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dirty="0"/>
              <a:t>Crear la base de datos (MySQL) con tablas mínimas:</a:t>
            </a:r>
          </a:p>
          <a:p>
            <a:pPr lvl="1"/>
            <a:r>
              <a:rPr lang="es-CO" dirty="0"/>
              <a:t>usuarios (id, email, </a:t>
            </a:r>
            <a:r>
              <a:rPr lang="es-CO" dirty="0" err="1"/>
              <a:t>password_hash</a:t>
            </a:r>
            <a:r>
              <a:rPr lang="es-CO" dirty="0"/>
              <a:t>, rol)</a:t>
            </a:r>
          </a:p>
          <a:p>
            <a:pPr lvl="1"/>
            <a:r>
              <a:rPr lang="es-CO" dirty="0"/>
              <a:t>entidad principal según el caso elegido (ej. incidentes, notas, clientes).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Implementar en Python (</a:t>
            </a:r>
            <a:r>
              <a:rPr lang="es-CO" dirty="0" err="1"/>
              <a:t>FastAPI</a:t>
            </a:r>
            <a:r>
              <a:rPr lang="es-CO" dirty="0"/>
              <a:t>):</a:t>
            </a:r>
          </a:p>
          <a:p>
            <a:pPr lvl="1"/>
            <a:r>
              <a:rPr lang="es-CO" dirty="0"/>
              <a:t>Registro de usuario con </a:t>
            </a:r>
            <a:r>
              <a:rPr lang="es-CO" dirty="0" err="1"/>
              <a:t>password_hash</a:t>
            </a:r>
            <a:r>
              <a:rPr lang="es-CO" dirty="0"/>
              <a:t> usando </a:t>
            </a:r>
            <a:r>
              <a:rPr lang="es-CO" dirty="0" err="1"/>
              <a:t>bcrypt</a:t>
            </a:r>
            <a:r>
              <a:rPr lang="es-CO" dirty="0"/>
              <a:t>.</a:t>
            </a:r>
          </a:p>
          <a:p>
            <a:pPr lvl="1"/>
            <a:r>
              <a:rPr lang="es-CO" dirty="0" err="1"/>
              <a:t>Login</a:t>
            </a:r>
            <a:r>
              <a:rPr lang="es-CO" dirty="0"/>
              <a:t> que devuelva un JWT válido.</a:t>
            </a:r>
          </a:p>
          <a:p>
            <a:pPr lvl="1"/>
            <a:r>
              <a:rPr lang="es-CO" dirty="0"/>
              <a:t>Middleware que valide el token antes de acceder a recursos.</a:t>
            </a:r>
            <a:br>
              <a:rPr lang="es-CO" dirty="0"/>
            </a:br>
            <a:endParaRPr lang="es-CO" dirty="0"/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Implementar un CRUD básico (ej. crear, leer, actualizar, eliminar incidentes).</a:t>
            </a:r>
          </a:p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C95727B-2B22-CF78-8C3C-8F29F0BD7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O" dirty="0"/>
              <a:t>Video juego multijugador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0B18F2F-FE5B-8C2D-5808-D7F7D66179A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O" dirty="0"/>
              <a:t>Base de datos mínima:</a:t>
            </a:r>
          </a:p>
          <a:p>
            <a:pPr lvl="1"/>
            <a:r>
              <a:rPr lang="es-CO" dirty="0"/>
              <a:t>usuarios (id, email, </a:t>
            </a:r>
            <a:r>
              <a:rPr lang="es-CO" dirty="0" err="1"/>
              <a:t>password_hash</a:t>
            </a:r>
            <a:r>
              <a:rPr lang="es-CO" dirty="0"/>
              <a:t>, rol, </a:t>
            </a:r>
            <a:r>
              <a:rPr lang="es-CO" dirty="0" err="1"/>
              <a:t>saldo_virtual</a:t>
            </a:r>
            <a:r>
              <a:rPr lang="es-CO" dirty="0"/>
              <a:t>)</a:t>
            </a:r>
          </a:p>
          <a:p>
            <a:pPr lvl="1"/>
            <a:r>
              <a:rPr lang="es-CO" dirty="0"/>
              <a:t>partidas (id, jugadores, estado, movimientos)</a:t>
            </a:r>
          </a:p>
          <a:p>
            <a:pPr lvl="1"/>
            <a:r>
              <a:rPr lang="es-CO" dirty="0"/>
              <a:t>tienda (id, </a:t>
            </a:r>
            <a:r>
              <a:rPr lang="es-CO" dirty="0" err="1"/>
              <a:t>item</a:t>
            </a:r>
            <a:r>
              <a:rPr lang="es-CO" dirty="0"/>
              <a:t>, precio)</a:t>
            </a:r>
          </a:p>
          <a:p>
            <a:pPr lvl="1"/>
            <a:r>
              <a:rPr lang="es-CO" dirty="0"/>
              <a:t>inventario (</a:t>
            </a:r>
            <a:r>
              <a:rPr lang="es-CO" dirty="0" err="1"/>
              <a:t>usuario_id</a:t>
            </a:r>
            <a:r>
              <a:rPr lang="es-CO" dirty="0"/>
              <a:t>, </a:t>
            </a:r>
            <a:r>
              <a:rPr lang="es-CO" dirty="0" err="1"/>
              <a:t>item_id</a:t>
            </a:r>
            <a:r>
              <a:rPr lang="es-CO" dirty="0"/>
              <a:t>)</a:t>
            </a:r>
          </a:p>
          <a:p>
            <a:r>
              <a:rPr lang="es-CO" dirty="0" err="1"/>
              <a:t>Backend</a:t>
            </a:r>
            <a:r>
              <a:rPr lang="es-CO" dirty="0"/>
              <a:t> con </a:t>
            </a:r>
            <a:r>
              <a:rPr lang="es-CO" dirty="0" err="1"/>
              <a:t>FastAPI</a:t>
            </a:r>
            <a:r>
              <a:rPr lang="es-CO" dirty="0"/>
              <a:t>:</a:t>
            </a:r>
          </a:p>
          <a:p>
            <a:pPr lvl="1"/>
            <a:r>
              <a:rPr lang="es-CO" dirty="0"/>
              <a:t>Registro y </a:t>
            </a:r>
            <a:r>
              <a:rPr lang="es-CO" dirty="0" err="1"/>
              <a:t>login</a:t>
            </a:r>
            <a:r>
              <a:rPr lang="es-CO" dirty="0"/>
              <a:t> seguro (</a:t>
            </a:r>
            <a:r>
              <a:rPr lang="es-CO" dirty="0" err="1"/>
              <a:t>bcrypt</a:t>
            </a:r>
            <a:r>
              <a:rPr lang="es-CO" dirty="0"/>
              <a:t> + JWT).</a:t>
            </a:r>
          </a:p>
          <a:p>
            <a:pPr lvl="1"/>
            <a:r>
              <a:rPr lang="es-CO" dirty="0"/>
              <a:t>Creación y unión a partidas (validando movimientos).</a:t>
            </a:r>
          </a:p>
          <a:p>
            <a:pPr lvl="1"/>
            <a:r>
              <a:rPr lang="es-CO" dirty="0"/>
              <a:t>Operaciones en la tienda (compra con saldo virtual).</a:t>
            </a:r>
          </a:p>
          <a:p>
            <a:r>
              <a:rPr lang="es-CO" dirty="0" err="1"/>
              <a:t>Frontend</a:t>
            </a:r>
            <a:r>
              <a:rPr lang="es-CO" dirty="0"/>
              <a:t> prototipo:</a:t>
            </a:r>
          </a:p>
          <a:p>
            <a:pPr lvl="1"/>
            <a:r>
              <a:rPr lang="es-CO" dirty="0"/>
              <a:t>Tablero de ajedrez o parqués simple (mínimo funcional).</a:t>
            </a:r>
          </a:p>
          <a:p>
            <a:pPr lvl="1"/>
            <a:r>
              <a:rPr lang="es-CO" dirty="0"/>
              <a:t>Interfaz de tienda con listado de mejoras.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3716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08E647-82FE-A90E-F66B-951B59D9C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Entregables finales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357639-B66C-9F49-C672-2C510A670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Sistema seguro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6D8346-266C-C9C1-3310-A7FC7A60CB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dirty="0"/>
              <a:t>Documento con arquitectura y </a:t>
            </a:r>
            <a:r>
              <a:rPr lang="es-CO" dirty="0" err="1"/>
              <a:t>endpoints</a:t>
            </a:r>
            <a:r>
              <a:rPr lang="es-CO" dirty="0"/>
              <a:t> (semana 1).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Código funcional (</a:t>
            </a:r>
            <a:r>
              <a:rPr lang="es-CO" dirty="0" err="1"/>
              <a:t>FastAPI</a:t>
            </a:r>
            <a:r>
              <a:rPr lang="es-CO" dirty="0"/>
              <a:t> + DB).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Informe corto con validaciones de seguridad y capturas de pruebas (semana 2).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Presentación final en clase.</a:t>
            </a:r>
          </a:p>
          <a:p>
            <a:pPr marL="0" indent="0">
              <a:buNone/>
            </a:pPr>
            <a:endParaRPr lang="es-CO" dirty="0"/>
          </a:p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6E365F9-2536-D7E1-2C28-57E536811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O" dirty="0"/>
              <a:t>Video juego multijugador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FDCE340-15CC-F6FD-AFB7-DA4C77EF0F2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dirty="0"/>
              <a:t>Documento con arquitectura, </a:t>
            </a:r>
            <a:r>
              <a:rPr lang="es-CO" dirty="0" err="1"/>
              <a:t>endpoints</a:t>
            </a:r>
            <a:r>
              <a:rPr lang="es-CO" dirty="0"/>
              <a:t> y controles definidos (semana 1).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Prototipo funcional del videojuego (ajedrez o parqués) con </a:t>
            </a:r>
            <a:r>
              <a:rPr lang="es-CO" dirty="0" err="1"/>
              <a:t>login</a:t>
            </a:r>
            <a:r>
              <a:rPr lang="es-CO" dirty="0"/>
              <a:t> y tienda protegida.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Informe corto de validaciones de seguridad con capturas de pruebas.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Presentación grupal en clase.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29962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D767E-F1C0-EFB8-8F9B-906B7C8A8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391B6B-F153-E059-D4AC-6AE876AD7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Herramientas sugeridas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73B8F9-C2AB-1895-A2D8-B4A3C81E54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Sistema seguro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216A68-FC91-D706-1682-EFB4F42BDE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dirty="0" err="1"/>
              <a:t>Backend</a:t>
            </a:r>
            <a:r>
              <a:rPr lang="es-CO" dirty="0"/>
              <a:t>: Python (</a:t>
            </a:r>
            <a:r>
              <a:rPr lang="es-CO" dirty="0" err="1"/>
              <a:t>FastAPI</a:t>
            </a:r>
            <a:r>
              <a:rPr lang="es-CO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Base de datos: MySQL.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 err="1"/>
              <a:t>Frontend</a:t>
            </a:r>
            <a:r>
              <a:rPr lang="es-CO" dirty="0"/>
              <a:t>: Angular y </a:t>
            </a:r>
            <a:r>
              <a:rPr lang="es-CO" dirty="0" err="1"/>
              <a:t>Postman</a:t>
            </a:r>
            <a:r>
              <a:rPr lang="es-CO" dirty="0"/>
              <a:t> para probar </a:t>
            </a:r>
            <a:r>
              <a:rPr lang="es-CO" dirty="0" err="1"/>
              <a:t>endpoints</a:t>
            </a:r>
            <a:r>
              <a:rPr lang="es-CO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Seguridad: </a:t>
            </a:r>
            <a:r>
              <a:rPr lang="es-CO" dirty="0" err="1"/>
              <a:t>bcrypt</a:t>
            </a:r>
            <a:r>
              <a:rPr lang="es-CO" dirty="0"/>
              <a:t>, JWT, HTTPS.</a:t>
            </a:r>
          </a:p>
          <a:p>
            <a:pPr marL="0" indent="0">
              <a:buNone/>
            </a:pPr>
            <a:endParaRPr lang="es-CO" dirty="0"/>
          </a:p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51BE51-F83D-13D0-BF9B-DBFF3A757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O" dirty="0"/>
              <a:t>Video juego multijugador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A4BCDA3-6951-593E-CAED-7FD60DB4FAB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dirty="0" err="1"/>
              <a:t>Frontend</a:t>
            </a:r>
            <a:r>
              <a:rPr lang="es-CO" dirty="0"/>
              <a:t>: Unity (C#), Godot (</a:t>
            </a:r>
            <a:r>
              <a:rPr lang="es-CO" dirty="0" err="1"/>
              <a:t>GDScript</a:t>
            </a:r>
            <a:r>
              <a:rPr lang="es-CO" dirty="0"/>
              <a:t>) o Angular/</a:t>
            </a:r>
            <a:r>
              <a:rPr lang="es-CO" dirty="0" err="1"/>
              <a:t>Ionic</a:t>
            </a:r>
            <a:r>
              <a:rPr lang="es-CO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 err="1"/>
              <a:t>Backend</a:t>
            </a:r>
            <a:r>
              <a:rPr lang="es-CO" dirty="0"/>
              <a:t>: Python (</a:t>
            </a:r>
            <a:r>
              <a:rPr lang="es-CO" dirty="0" err="1"/>
              <a:t>FastAPI</a:t>
            </a:r>
            <a:r>
              <a:rPr lang="es-CO" dirty="0"/>
              <a:t>) con MySQL.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Autenticación: </a:t>
            </a:r>
            <a:r>
              <a:rPr lang="es-CO" dirty="0" err="1"/>
              <a:t>bcrypt</a:t>
            </a:r>
            <a:r>
              <a:rPr lang="es-CO" dirty="0"/>
              <a:t> + JWT.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/>
              <a:t>Pruebas: </a:t>
            </a:r>
            <a:r>
              <a:rPr lang="es-CO" dirty="0" err="1"/>
              <a:t>Postman</a:t>
            </a:r>
            <a:r>
              <a:rPr lang="es-CO" dirty="0"/>
              <a:t>, </a:t>
            </a:r>
            <a:r>
              <a:rPr lang="es-CO" dirty="0" err="1"/>
              <a:t>curl</a:t>
            </a:r>
            <a:r>
              <a:rPr lang="es-CO" dirty="0"/>
              <a:t>, simulación de movimientos ilegales.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795837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25</TotalTime>
  <Words>801</Words>
  <Application>Microsoft Macintosh PowerPoint</Application>
  <PresentationFormat>Panorámica</PresentationFormat>
  <Paragraphs>93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2</vt:lpstr>
      <vt:lpstr>Citable</vt:lpstr>
      <vt:lpstr>Taller aplicado</vt:lpstr>
      <vt:lpstr>Opciones de taller</vt:lpstr>
      <vt:lpstr>Opciones de taller</vt:lpstr>
      <vt:lpstr>Primera entrega</vt:lpstr>
      <vt:lpstr>Opciones de taller</vt:lpstr>
      <vt:lpstr>Entregables finales</vt:lpstr>
      <vt:lpstr>Herramientas sugeridas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ANDRES MAURICIO SALAMANCA ARIAS</dc:creator>
  <cp:lastModifiedBy>ANDRES MAURICIO SALAMANCA ARIAS</cp:lastModifiedBy>
  <cp:revision>1</cp:revision>
  <dcterms:created xsi:type="dcterms:W3CDTF">2025-09-27T02:02:56Z</dcterms:created>
  <dcterms:modified xsi:type="dcterms:W3CDTF">2025-09-27T02:28:52Z</dcterms:modified>
</cp:coreProperties>
</file>